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0" r:id="rId2"/>
    <p:sldId id="4421" r:id="rId3"/>
    <p:sldId id="4422" r:id="rId4"/>
    <p:sldId id="4423" r:id="rId5"/>
    <p:sldId id="4424" r:id="rId6"/>
    <p:sldId id="4425" r:id="rId7"/>
    <p:sldId id="4426" r:id="rId8"/>
    <p:sldId id="4427" r:id="rId9"/>
    <p:sldId id="4429" r:id="rId10"/>
    <p:sldId id="4430" r:id="rId11"/>
    <p:sldId id="4431" r:id="rId12"/>
    <p:sldId id="4432" r:id="rId13"/>
    <p:sldId id="4433" r:id="rId14"/>
    <p:sldId id="4435" r:id="rId15"/>
    <p:sldId id="4436" r:id="rId16"/>
    <p:sldId id="4437" r:id="rId17"/>
    <p:sldId id="4438" r:id="rId18"/>
    <p:sldId id="4439" r:id="rId19"/>
    <p:sldId id="4440" r:id="rId20"/>
    <p:sldId id="4434" r:id="rId21"/>
    <p:sldId id="4428" r:id="rId22"/>
    <p:sldId id="4441" r:id="rId23"/>
    <p:sldId id="4442" r:id="rId24"/>
    <p:sldId id="4443" r:id="rId25"/>
    <p:sldId id="4444" r:id="rId26"/>
    <p:sldId id="4445" r:id="rId27"/>
    <p:sldId id="4446" r:id="rId28"/>
    <p:sldId id="4447" r:id="rId29"/>
    <p:sldId id="4448" r:id="rId30"/>
    <p:sldId id="4449" r:id="rId31"/>
    <p:sldId id="4450" r:id="rId32"/>
    <p:sldId id="4451" r:id="rId33"/>
    <p:sldId id="4452" r:id="rId34"/>
    <p:sldId id="4453" r:id="rId35"/>
    <p:sldId id="4454" r:id="rId36"/>
    <p:sldId id="4455" r:id="rId37"/>
    <p:sldId id="4456" r:id="rId38"/>
    <p:sldId id="4457" r:id="rId39"/>
    <p:sldId id="4458" r:id="rId40"/>
    <p:sldId id="4459" r:id="rId41"/>
    <p:sldId id="4460" r:id="rId42"/>
    <p:sldId id="4461" r:id="rId43"/>
    <p:sldId id="4462" r:id="rId44"/>
    <p:sldId id="4463" r:id="rId45"/>
    <p:sldId id="4464" r:id="rId46"/>
    <p:sldId id="4465" r:id="rId47"/>
    <p:sldId id="4466" r:id="rId48"/>
    <p:sldId id="4467" r:id="rId49"/>
    <p:sldId id="4468" r:id="rId50"/>
    <p:sldId id="4469" r:id="rId51"/>
    <p:sldId id="4470" r:id="rId52"/>
    <p:sldId id="4471" r:id="rId53"/>
    <p:sldId id="4472" r:id="rId54"/>
    <p:sldId id="4473" r:id="rId55"/>
    <p:sldId id="4474" r:id="rId56"/>
    <p:sldId id="4475" r:id="rId57"/>
    <p:sldId id="4476" r:id="rId58"/>
    <p:sldId id="4477" r:id="rId59"/>
    <p:sldId id="4478" r:id="rId60"/>
    <p:sldId id="4479" r:id="rId61"/>
    <p:sldId id="4480" r:id="rId62"/>
    <p:sldId id="4481" r:id="rId63"/>
    <p:sldId id="4482" r:id="rId64"/>
    <p:sldId id="4483" r:id="rId65"/>
    <p:sldId id="4484" r:id="rId66"/>
    <p:sldId id="4485" r:id="rId67"/>
    <p:sldId id="4486" r:id="rId68"/>
    <p:sldId id="4487" r:id="rId69"/>
    <p:sldId id="4488" r:id="rId70"/>
    <p:sldId id="4489" r:id="rId71"/>
    <p:sldId id="4490" r:id="rId72"/>
    <p:sldId id="4491" r:id="rId73"/>
    <p:sldId id="4492" r:id="rId74"/>
    <p:sldId id="4493" r:id="rId75"/>
    <p:sldId id="4494" r:id="rId76"/>
    <p:sldId id="4495" r:id="rId77"/>
    <p:sldId id="4496" r:id="rId78"/>
    <p:sldId id="4498" r:id="rId79"/>
    <p:sldId id="4499" r:id="rId80"/>
    <p:sldId id="4500" r:id="rId81"/>
    <p:sldId id="4501" r:id="rId82"/>
    <p:sldId id="4502" r:id="rId83"/>
    <p:sldId id="4503" r:id="rId84"/>
    <p:sldId id="4504" r:id="rId85"/>
    <p:sldId id="4505" r:id="rId86"/>
    <p:sldId id="4506" r:id="rId87"/>
    <p:sldId id="4507" r:id="rId88"/>
    <p:sldId id="4508" r:id="rId89"/>
    <p:sldId id="4509" r:id="rId90"/>
    <p:sldId id="4511" r:id="rId91"/>
    <p:sldId id="4512" r:id="rId92"/>
    <p:sldId id="4510" r:id="rId93"/>
    <p:sldId id="4497" r:id="rId94"/>
    <p:sldId id="4513" r:id="rId95"/>
    <p:sldId id="4514" r:id="rId96"/>
    <p:sldId id="4515" r:id="rId97"/>
    <p:sldId id="4516" r:id="rId98"/>
    <p:sldId id="4517" r:id="rId99"/>
    <p:sldId id="4518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87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C5F96-BEC3-4417-99BD-F4BE7EAECB75}" v="5251" dt="2024-05-05T16:01:53.738"/>
    <p1510:client id="{75D486CC-6932-43F5-B130-C4030B36802D}" v="4210" dt="2024-05-05T19:37:22.264"/>
    <p1510:client id="{BAE91FC1-2E45-4099-BA4E-D9C1063ED35F}" v="1" dt="2024-05-04T13:25:21.771"/>
    <p1510:client id="{F778EF00-8547-4370-A41D-7CA85F63E9CA}" v="23" dt="2024-05-06T03:23:26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25.xml" Id="rId26" /><Relationship Type="http://schemas.openxmlformats.org/officeDocument/2006/relationships/slide" Target="slides/slide20.xml" Id="rId21" /><Relationship Type="http://schemas.openxmlformats.org/officeDocument/2006/relationships/slide" Target="slides/slide41.xml" Id="rId42" /><Relationship Type="http://schemas.openxmlformats.org/officeDocument/2006/relationships/slide" Target="slides/slide46.xml" Id="rId47" /><Relationship Type="http://schemas.openxmlformats.org/officeDocument/2006/relationships/slide" Target="slides/slide62.xml" Id="rId63" /><Relationship Type="http://schemas.openxmlformats.org/officeDocument/2006/relationships/slide" Target="slides/slide67.xml" Id="rId68" /><Relationship Type="http://schemas.openxmlformats.org/officeDocument/2006/relationships/slide" Target="slides/slide83.xml" Id="rId84" /><Relationship Type="http://schemas.openxmlformats.org/officeDocument/2006/relationships/slide" Target="slides/slide88.xml" Id="rId89" /><Relationship Type="http://schemas.openxmlformats.org/officeDocument/2006/relationships/slide" Target="slides/slide15.xml" Id="rId16" /><Relationship Type="http://schemas.microsoft.com/office/2015/10/relationships/revisionInfo" Target="revisionInfo.xml" Id="rId107" /><Relationship Type="http://schemas.openxmlformats.org/officeDocument/2006/relationships/slide" Target="slides/slide10.xml" Id="rId11" /><Relationship Type="http://schemas.openxmlformats.org/officeDocument/2006/relationships/slide" Target="slides/slide31.xml" Id="rId32" /><Relationship Type="http://schemas.openxmlformats.org/officeDocument/2006/relationships/slide" Target="slides/slide36.xml" Id="rId37" /><Relationship Type="http://schemas.openxmlformats.org/officeDocument/2006/relationships/slide" Target="slides/slide52.xml" Id="rId53" /><Relationship Type="http://schemas.openxmlformats.org/officeDocument/2006/relationships/slide" Target="slides/slide57.xml" Id="rId58" /><Relationship Type="http://schemas.openxmlformats.org/officeDocument/2006/relationships/slide" Target="slides/slide73.xml" Id="rId74" /><Relationship Type="http://schemas.openxmlformats.org/officeDocument/2006/relationships/slide" Target="slides/slide78.xml" Id="rId79" /><Relationship Type="http://schemas.openxmlformats.org/officeDocument/2006/relationships/presProps" Target="presProps.xml" Id="rId102" /><Relationship Type="http://schemas.openxmlformats.org/officeDocument/2006/relationships/slide" Target="slides/slide4.xml" Id="rId5" /><Relationship Type="http://schemas.openxmlformats.org/officeDocument/2006/relationships/slide" Target="slides/slide89.xml" Id="rId90" /><Relationship Type="http://schemas.openxmlformats.org/officeDocument/2006/relationships/slide" Target="slides/slide94.xml" Id="rId95" /><Relationship Type="http://schemas.openxmlformats.org/officeDocument/2006/relationships/slide" Target="slides/slide21.xml" Id="rId22" /><Relationship Type="http://schemas.openxmlformats.org/officeDocument/2006/relationships/slide" Target="slides/slide26.xml" Id="rId27" /><Relationship Type="http://schemas.openxmlformats.org/officeDocument/2006/relationships/slide" Target="slides/slide42.xml" Id="rId43" /><Relationship Type="http://schemas.openxmlformats.org/officeDocument/2006/relationships/slide" Target="slides/slide47.xml" Id="rId48" /><Relationship Type="http://schemas.openxmlformats.org/officeDocument/2006/relationships/slide" Target="slides/slide63.xml" Id="rId64" /><Relationship Type="http://schemas.openxmlformats.org/officeDocument/2006/relationships/slide" Target="slides/slide68.xml" Id="rId69" /><Relationship Type="http://schemas.openxmlformats.org/officeDocument/2006/relationships/slide" Target="slides/slide79.xml" Id="rId80" /><Relationship Type="http://schemas.openxmlformats.org/officeDocument/2006/relationships/slide" Target="slides/slide84.xml" Id="rId85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slide" Target="slides/slide32.xml" Id="rId33" /><Relationship Type="http://schemas.openxmlformats.org/officeDocument/2006/relationships/slide" Target="slides/slide37.xml" Id="rId38" /><Relationship Type="http://schemas.openxmlformats.org/officeDocument/2006/relationships/slide" Target="slides/slide58.xml" Id="rId59" /><Relationship Type="http://schemas.openxmlformats.org/officeDocument/2006/relationships/viewProps" Target="viewProps.xml" Id="rId103" /><Relationship Type="http://schemas.openxmlformats.org/officeDocument/2006/relationships/slide" Target="slides/slide19.xml" Id="rId20" /><Relationship Type="http://schemas.openxmlformats.org/officeDocument/2006/relationships/slide" Target="slides/slide40.xml" Id="rId41" /><Relationship Type="http://schemas.openxmlformats.org/officeDocument/2006/relationships/slide" Target="slides/slide53.xml" Id="rId54" /><Relationship Type="http://schemas.openxmlformats.org/officeDocument/2006/relationships/slide" Target="slides/slide61.xml" Id="rId62" /><Relationship Type="http://schemas.openxmlformats.org/officeDocument/2006/relationships/slide" Target="slides/slide69.xml" Id="rId70" /><Relationship Type="http://schemas.openxmlformats.org/officeDocument/2006/relationships/slide" Target="slides/slide74.xml" Id="rId75" /><Relationship Type="http://schemas.openxmlformats.org/officeDocument/2006/relationships/slide" Target="slides/slide82.xml" Id="rId83" /><Relationship Type="http://schemas.openxmlformats.org/officeDocument/2006/relationships/slide" Target="slides/slide87.xml" Id="rId88" /><Relationship Type="http://schemas.openxmlformats.org/officeDocument/2006/relationships/slide" Target="slides/slide90.xml" Id="rId91" /><Relationship Type="http://schemas.openxmlformats.org/officeDocument/2006/relationships/slide" Target="slides/slide95.xml" Id="rId9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4.xml" Id="rId15" /><Relationship Type="http://schemas.openxmlformats.org/officeDocument/2006/relationships/slide" Target="slides/slide22.xml" Id="rId23" /><Relationship Type="http://schemas.openxmlformats.org/officeDocument/2006/relationships/slide" Target="slides/slide27.xml" Id="rId28" /><Relationship Type="http://schemas.openxmlformats.org/officeDocument/2006/relationships/slide" Target="slides/slide35.xml" Id="rId36" /><Relationship Type="http://schemas.openxmlformats.org/officeDocument/2006/relationships/slide" Target="slides/slide48.xml" Id="rId49" /><Relationship Type="http://schemas.openxmlformats.org/officeDocument/2006/relationships/slide" Target="slides/slide56.xml" Id="rId57" /><Relationship Type="http://schemas.openxmlformats.org/officeDocument/2006/relationships/slide" Target="slides/slide9.xml" Id="rId10" /><Relationship Type="http://schemas.openxmlformats.org/officeDocument/2006/relationships/slide" Target="slides/slide30.xml" Id="rId31" /><Relationship Type="http://schemas.openxmlformats.org/officeDocument/2006/relationships/slide" Target="slides/slide43.xml" Id="rId44" /><Relationship Type="http://schemas.openxmlformats.org/officeDocument/2006/relationships/slide" Target="slides/slide51.xml" Id="rId52" /><Relationship Type="http://schemas.openxmlformats.org/officeDocument/2006/relationships/slide" Target="slides/slide59.xml" Id="rId60" /><Relationship Type="http://schemas.openxmlformats.org/officeDocument/2006/relationships/slide" Target="slides/slide64.xml" Id="rId65" /><Relationship Type="http://schemas.openxmlformats.org/officeDocument/2006/relationships/slide" Target="slides/slide72.xml" Id="rId73" /><Relationship Type="http://schemas.openxmlformats.org/officeDocument/2006/relationships/slide" Target="slides/slide77.xml" Id="rId78" /><Relationship Type="http://schemas.openxmlformats.org/officeDocument/2006/relationships/slide" Target="slides/slide80.xml" Id="rId81" /><Relationship Type="http://schemas.openxmlformats.org/officeDocument/2006/relationships/slide" Target="slides/slide85.xml" Id="rId86" /><Relationship Type="http://schemas.openxmlformats.org/officeDocument/2006/relationships/slide" Target="slides/slide93.xml" Id="rId94" /><Relationship Type="http://schemas.openxmlformats.org/officeDocument/2006/relationships/slide" Target="slides/slide98.xml" Id="rId99" /><Relationship Type="http://schemas.openxmlformats.org/officeDocument/2006/relationships/notesMaster" Target="notesMasters/notesMaster1.xml" Id="rId101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slide" Target="slides/slide38.xml" Id="rId39" /><Relationship Type="http://schemas.openxmlformats.org/officeDocument/2006/relationships/slide" Target="slides/slide33.xml" Id="rId34" /><Relationship Type="http://schemas.openxmlformats.org/officeDocument/2006/relationships/slide" Target="slides/slide49.xml" Id="rId50" /><Relationship Type="http://schemas.openxmlformats.org/officeDocument/2006/relationships/slide" Target="slides/slide54.xml" Id="rId55" /><Relationship Type="http://schemas.openxmlformats.org/officeDocument/2006/relationships/slide" Target="slides/slide75.xml" Id="rId76" /><Relationship Type="http://schemas.openxmlformats.org/officeDocument/2006/relationships/slide" Target="slides/slide96.xml" Id="rId97" /><Relationship Type="http://schemas.openxmlformats.org/officeDocument/2006/relationships/theme" Target="theme/theme1.xml" Id="rId104" /><Relationship Type="http://schemas.openxmlformats.org/officeDocument/2006/relationships/slide" Target="slides/slide6.xml" Id="rId7" /><Relationship Type="http://schemas.openxmlformats.org/officeDocument/2006/relationships/slide" Target="slides/slide70.xml" Id="rId71" /><Relationship Type="http://schemas.openxmlformats.org/officeDocument/2006/relationships/slide" Target="slides/slide91.xml" Id="rId92" /><Relationship Type="http://schemas.openxmlformats.org/officeDocument/2006/relationships/slide" Target="slides/slide1.xml" Id="rId2" /><Relationship Type="http://schemas.openxmlformats.org/officeDocument/2006/relationships/slide" Target="slides/slide28.xml" Id="rId29" /><Relationship Type="http://schemas.openxmlformats.org/officeDocument/2006/relationships/slide" Target="slides/slide23.xml" Id="rId24" /><Relationship Type="http://schemas.openxmlformats.org/officeDocument/2006/relationships/slide" Target="slides/slide39.xml" Id="rId40" /><Relationship Type="http://schemas.openxmlformats.org/officeDocument/2006/relationships/slide" Target="slides/slide44.xml" Id="rId45" /><Relationship Type="http://schemas.openxmlformats.org/officeDocument/2006/relationships/slide" Target="slides/slide65.xml" Id="rId66" /><Relationship Type="http://schemas.openxmlformats.org/officeDocument/2006/relationships/slide" Target="slides/slide86.xml" Id="rId87" /><Relationship Type="http://schemas.openxmlformats.org/officeDocument/2006/relationships/slide" Target="slides/slide60.xml" Id="rId61" /><Relationship Type="http://schemas.openxmlformats.org/officeDocument/2006/relationships/slide" Target="slides/slide81.xml" Id="rId82" /><Relationship Type="http://schemas.openxmlformats.org/officeDocument/2006/relationships/slide" Target="slides/slide18.xml" Id="rId19" /><Relationship Type="http://schemas.openxmlformats.org/officeDocument/2006/relationships/slide" Target="slides/slide13.xml" Id="rId14" /><Relationship Type="http://schemas.openxmlformats.org/officeDocument/2006/relationships/slide" Target="slides/slide29.xml" Id="rId30" /><Relationship Type="http://schemas.openxmlformats.org/officeDocument/2006/relationships/slide" Target="slides/slide34.xml" Id="rId35" /><Relationship Type="http://schemas.openxmlformats.org/officeDocument/2006/relationships/slide" Target="slides/slide55.xml" Id="rId56" /><Relationship Type="http://schemas.openxmlformats.org/officeDocument/2006/relationships/slide" Target="slides/slide76.xml" Id="rId77" /><Relationship Type="http://schemas.openxmlformats.org/officeDocument/2006/relationships/slide" Target="slides/slide99.xml" Id="rId100" /><Relationship Type="http://schemas.openxmlformats.org/officeDocument/2006/relationships/tableStyles" Target="tableStyles.xml" Id="rId105" /><Relationship Type="http://schemas.openxmlformats.org/officeDocument/2006/relationships/slide" Target="slides/slide7.xml" Id="rId8" /><Relationship Type="http://schemas.openxmlformats.org/officeDocument/2006/relationships/slide" Target="slides/slide50.xml" Id="rId51" /><Relationship Type="http://schemas.openxmlformats.org/officeDocument/2006/relationships/slide" Target="slides/slide71.xml" Id="rId72" /><Relationship Type="http://schemas.openxmlformats.org/officeDocument/2006/relationships/slide" Target="slides/slide92.xml" Id="rId93" /><Relationship Type="http://schemas.openxmlformats.org/officeDocument/2006/relationships/slide" Target="slides/slide97.xml" Id="rId98" /><Relationship Type="http://schemas.openxmlformats.org/officeDocument/2006/relationships/slide" Target="slides/slide2.xml" Id="rId3" /><Relationship Type="http://schemas.openxmlformats.org/officeDocument/2006/relationships/slide" Target="slides/slide24.xml" Id="rId25" /><Relationship Type="http://schemas.openxmlformats.org/officeDocument/2006/relationships/slide" Target="slides/slide45.xml" Id="rId46" /><Relationship Type="http://schemas.openxmlformats.org/officeDocument/2006/relationships/slide" Target="slides/slide66.xml" Id="rId67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83ABB-A641-41B3-815B-0BF716117969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4667-E269-4945-B7C0-AD99F8954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91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225B-E41B-77C0-1A23-7FE91583AB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84B7F-BF54-53DE-5ED7-2CDED8A4B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8E42-7938-EBF6-0BBB-C03E9825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C66D-7C77-1BC2-E297-5581F607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1FE2-01D7-8CFA-F772-2A12DADA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9BFA-EF8F-EA09-32AE-D64B8AE7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459FB-C2B4-23D4-5E49-19DBA37F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53C33-E5A3-B4F5-E8BF-0885DE881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BEFD-E011-F7CA-9B31-F27B7391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9C5A-F8B7-9E90-F8CD-0F9D2201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3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C63739-7054-0E76-0B25-A01771D40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8EBE8-732F-CBA6-F8BB-30CF1BAE2D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9432A-8B6F-76F0-0D7B-30A66B96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8D616-BCA7-5689-02D1-3CA3EA88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3D8B-7730-9BA0-75AA-DC12AF5D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9414-E7DE-B18D-3123-DBD0283D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EC70-B92A-CC7C-576E-A961A566D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0CFBF-3986-2ECA-DC6E-B0EB5EEA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622A7-D018-3314-6712-AC0A3E32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858B-9E65-33C3-1330-DDC559B7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9EF2-BE12-339C-53A6-D7F37ED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EA9B6-8FA8-149E-9646-FB301CFB1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5791-C68A-6622-2CC5-3C0B2833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B1C5-90B9-0823-9015-AF5F09CF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9B8B6-BAA6-240F-60BE-518B08A6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0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3121-A2A6-067F-9BB5-431330CD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1458-6F42-1FC6-02A5-B26BB0448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A9E45-D816-7EFD-3CAA-178E16FA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4DE17-8AF8-1452-3C2B-1E8AC11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04EE6-8A95-F57F-A192-3DE3AA413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7B0C8-4507-0579-A941-6A255E9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83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D41E2-A077-4FE6-C0D3-E53AD769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D9F13-A5D4-37A3-1493-29942498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E514-EB19-276A-D5A5-AD3B45285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4ECFBA-4BCE-DB10-1A82-A2D64F058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B50E7-10C2-3309-2CDC-0F66334ED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54FF-26AD-988B-1BE6-17295ED2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B7DB9-3BFA-EEC0-380B-FF6C9131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8BED0-2F21-3460-79B8-7290A76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7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D88-D9A6-E2BA-4D07-31B2E1E8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88D8-4119-A0E3-1E19-520074B6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D6728-10D0-DD4F-070F-D8887DC40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F0AF4-0EB8-E3C6-BC9D-0F225B0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1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305AF-CB28-6234-0989-07022337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B88D4-A6C0-E1B7-8994-A86076DAC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BBE91-403E-73E0-6DB4-5910441B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1ACB-DC8B-620D-E3BF-7FA852E0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1B764-533F-1B5D-0611-138F69934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5571B-161E-E09A-5698-4A40CFD3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11E9-C5AE-278A-0394-D5A3F427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A9B3E-94F2-61BE-DDC5-42C05138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52E40-E8E1-BD3E-81E3-532D7B29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00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0294-46E3-230A-33FB-B650A56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59121-E297-856F-8ED2-F9B862BEE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4B73E-5B9E-91E2-5353-C491A0CF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4E462-7BB8-F752-941C-B91D0022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8DAB4-C59B-C493-7D76-5E1C91DA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DC2E0-CCB3-2997-598A-4720CC28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0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EEC88-9CA5-4612-35B7-82E0244A7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DCC53-C329-CE13-38A1-EB94C1E16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1CA58-D0E5-D20E-2F11-B1014BAA02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C86BF-26DF-47F2-BBA6-FB99F1E1025C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4645D-A023-304B-CF92-E94304A16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9631-FBA3-5F80-C564-B320E69D3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35010-364B-470B-BB6C-DCBBE63D2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5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87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2"/>
          <a:srcRect l="1" r="-387" b="18588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80" y="1503753"/>
            <a:ext cx="12317519" cy="108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2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WIPRO NGA Program – Datacenter Batch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3285" y="3289613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 pitchFamily="2" charset="77"/>
              </a:rPr>
              <a:t>Capstone Project Presentation – 06 April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67"/>
              </a:lnSpc>
              <a:spcBef>
                <a:spcPct val="0"/>
              </a:spcBef>
            </a:pPr>
            <a:r>
              <a:rPr lang="en-US" sz="1333" spc="133" dirty="0">
                <a:solidFill>
                  <a:srgbClr val="FFFFFF"/>
                </a:solidFill>
                <a:latin typeface="HK Grotesk Light Bold"/>
              </a:rPr>
              <a:t>www.rpsconsulting.in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ED66556B-B256-8D8D-E60E-0C5895B5FFA5}"/>
              </a:ext>
            </a:extLst>
          </p:cNvPr>
          <p:cNvSpPr txBox="1"/>
          <p:nvPr/>
        </p:nvSpPr>
        <p:spPr>
          <a:xfrm>
            <a:off x="366226" y="5061410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/>
              </a:rPr>
              <a:t>Presented by -  Arshad P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1F87AA7-2FEF-9248-CC8B-6951622F8F14}"/>
              </a:ext>
            </a:extLst>
          </p:cNvPr>
          <p:cNvSpPr txBox="1"/>
          <p:nvPr/>
        </p:nvSpPr>
        <p:spPr>
          <a:xfrm>
            <a:off x="366227" y="4136906"/>
            <a:ext cx="6780319" cy="292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"/>
              </a:rPr>
              <a:t>Project Title Here -  Capstone Project</a:t>
            </a:r>
            <a:endParaRPr lang="en-US" sz="2400" dirty="0">
              <a:solidFill>
                <a:srgbClr val="FFFFFF"/>
              </a:solidFill>
              <a:latin typeface="HK Grotesk" pitchFamily="2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83345F2-409F-5756-379F-986A7ED0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95" y="1433909"/>
            <a:ext cx="9000226" cy="4565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A8D14-1120-7388-2088-ECC8E63FE20D}"/>
              </a:ext>
            </a:extLst>
          </p:cNvPr>
          <p:cNvSpPr txBox="1"/>
          <p:nvPr/>
        </p:nvSpPr>
        <p:spPr>
          <a:xfrm>
            <a:off x="3562422" y="863504"/>
            <a:ext cx="50579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Windows server 2016 - installed 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03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BA06B6-17F1-85E4-C22C-A01F257A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7" y="1257420"/>
            <a:ext cx="9172754" cy="4645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46CFD-6928-CF39-0193-4B3ADAD9C49A}"/>
              </a:ext>
            </a:extLst>
          </p:cNvPr>
          <p:cNvSpPr txBox="1"/>
          <p:nvPr/>
        </p:nvSpPr>
        <p:spPr>
          <a:xfrm>
            <a:off x="1249105" y="648994"/>
            <a:ext cx="484229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POST-INSTALLATION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3863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23AA2D-9FD7-F1CC-FC29-24F5A14E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9" y="950173"/>
            <a:ext cx="6599207" cy="40806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28A5CC-581F-D6AD-1886-08CDE944A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261" y="943155"/>
            <a:ext cx="3666046" cy="4094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F5E1DA-3992-A02D-503A-E2574FD8102C}"/>
              </a:ext>
            </a:extLst>
          </p:cNvPr>
          <p:cNvSpPr txBox="1"/>
          <p:nvPr/>
        </p:nvSpPr>
        <p:spPr>
          <a:xfrm>
            <a:off x="2535878" y="52733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Turn off firewall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DD890-55C6-C00F-873D-66B39F6D0447}"/>
              </a:ext>
            </a:extLst>
          </p:cNvPr>
          <p:cNvSpPr txBox="1"/>
          <p:nvPr/>
        </p:nvSpPr>
        <p:spPr>
          <a:xfrm>
            <a:off x="8609737" y="526930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Configure IP Address</a:t>
            </a:r>
          </a:p>
        </p:txBody>
      </p:sp>
    </p:spTree>
    <p:extLst>
      <p:ext uri="{BB962C8B-B14F-4D97-AF65-F5344CB8AC3E}">
        <p14:creationId xmlns:p14="http://schemas.microsoft.com/office/powerpoint/2010/main" val="558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E71F8F5-40E3-E860-F10E-05094B965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23" y="856981"/>
            <a:ext cx="3904350" cy="4180755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ACB3394-64CA-70CA-3E35-384F74133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715" y="852578"/>
            <a:ext cx="4128458" cy="4160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F704C-3E94-48B4-7DDD-E52670B31E38}"/>
              </a:ext>
            </a:extLst>
          </p:cNvPr>
          <p:cNvSpPr txBox="1"/>
          <p:nvPr/>
        </p:nvSpPr>
        <p:spPr>
          <a:xfrm>
            <a:off x="2160629" y="51962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TURN OFF IE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1421C-57EB-3177-1DC4-B8F29D27FB16}"/>
              </a:ext>
            </a:extLst>
          </p:cNvPr>
          <p:cNvSpPr txBox="1"/>
          <p:nvPr/>
        </p:nvSpPr>
        <p:spPr>
          <a:xfrm>
            <a:off x="7929113" y="521639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TIME ZONE</a:t>
            </a:r>
          </a:p>
        </p:txBody>
      </p:sp>
    </p:spTree>
    <p:extLst>
      <p:ext uri="{BB962C8B-B14F-4D97-AF65-F5344CB8AC3E}">
        <p14:creationId xmlns:p14="http://schemas.microsoft.com/office/powerpoint/2010/main" val="22618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78FD7E-501F-F690-90B1-8E0E363CA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1" y="2071953"/>
            <a:ext cx="6096000" cy="205273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2872A3-5AD5-081A-2936-11E62A6A3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378" y="1040920"/>
            <a:ext cx="5775318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25C3D-F041-7172-2278-B97F080A3C96}"/>
              </a:ext>
            </a:extLst>
          </p:cNvPr>
          <p:cNvSpPr txBox="1"/>
          <p:nvPr/>
        </p:nvSpPr>
        <p:spPr>
          <a:xfrm>
            <a:off x="861779" y="4131477"/>
            <a:ext cx="43678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"ADD ROLES AND FEATURES"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2A715-F563-59C5-E996-0F25E31EE64D}"/>
              </a:ext>
            </a:extLst>
          </p:cNvPr>
          <p:cNvSpPr txBox="1"/>
          <p:nvPr/>
        </p:nvSpPr>
        <p:spPr>
          <a:xfrm>
            <a:off x="5482662" y="5294606"/>
            <a:ext cx="6251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CHOOSE "ROLE BASED OR FEATURE-BASED INSTALLATION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49393-37F9-0FD8-3F7E-2D6BFB6813A6}"/>
              </a:ext>
            </a:extLst>
          </p:cNvPr>
          <p:cNvSpPr txBox="1"/>
          <p:nvPr/>
        </p:nvSpPr>
        <p:spPr>
          <a:xfrm>
            <a:off x="1021080" y="777240"/>
            <a:ext cx="42096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INSTALLING ADDS </a:t>
            </a:r>
          </a:p>
        </p:txBody>
      </p:sp>
    </p:spTree>
    <p:extLst>
      <p:ext uri="{BB962C8B-B14F-4D97-AF65-F5344CB8AC3E}">
        <p14:creationId xmlns:p14="http://schemas.microsoft.com/office/powerpoint/2010/main" val="3479029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BEEBA-F78E-D4D1-4DE5-8D7C6B52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9" y="695864"/>
            <a:ext cx="5052319" cy="41148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D177374-AFA2-2A54-D88B-D1514EE0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892" y="695864"/>
            <a:ext cx="5821612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38940-AEFF-F936-B165-78D7C4EDB01D}"/>
              </a:ext>
            </a:extLst>
          </p:cNvPr>
          <p:cNvSpPr txBox="1"/>
          <p:nvPr/>
        </p:nvSpPr>
        <p:spPr>
          <a:xfrm>
            <a:off x="751648" y="4966802"/>
            <a:ext cx="458350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"ACTIVE DIRECTORY DOMAIN SERVICE </a:t>
            </a:r>
          </a:p>
          <a:p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CLICK ADD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B24245-52B3-4FCA-377E-68F1E0C1D1EE}"/>
              </a:ext>
            </a:extLst>
          </p:cNvPr>
          <p:cNvSpPr txBox="1"/>
          <p:nvPr/>
        </p:nvSpPr>
        <p:spPr>
          <a:xfrm>
            <a:off x="7555876" y="49624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INSTALL</a:t>
            </a:r>
          </a:p>
        </p:txBody>
      </p:sp>
    </p:spTree>
    <p:extLst>
      <p:ext uri="{BB962C8B-B14F-4D97-AF65-F5344CB8AC3E}">
        <p14:creationId xmlns:p14="http://schemas.microsoft.com/office/powerpoint/2010/main" val="1626940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EAB938-23AC-F499-8B30-1431B0FD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7" y="600525"/>
            <a:ext cx="3857625" cy="275272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7FFB3C6-DF22-82D8-AC1B-6CD5440A2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87" y="595222"/>
            <a:ext cx="5578454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85BFD-3D46-9DB3-ADD5-744A9A5B0234}"/>
              </a:ext>
            </a:extLst>
          </p:cNvPr>
          <p:cNvSpPr txBox="1"/>
          <p:nvPr/>
        </p:nvSpPr>
        <p:spPr>
          <a:xfrm>
            <a:off x="430745" y="3619644"/>
            <a:ext cx="47704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"promote this server to a domain controller"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BFEE0-71B9-8884-5B11-BABFC1E03099}"/>
              </a:ext>
            </a:extLst>
          </p:cNvPr>
          <p:cNvSpPr txBox="1"/>
          <p:nvPr/>
        </p:nvSpPr>
        <p:spPr>
          <a:xfrm>
            <a:off x="5694872" y="4824466"/>
            <a:ext cx="52304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"Add a new forest"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Root domain name as "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arshad.training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64762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8D518B6-EB96-810A-5956-3CFB3DC89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1" y="609600"/>
            <a:ext cx="5581098" cy="41148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B5BE01E-31C6-7B71-6CCE-E88AA1E6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58" y="609600"/>
            <a:ext cx="5581735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8769F-8B0A-17E8-9862-5A4836A25FD2}"/>
              </a:ext>
            </a:extLst>
          </p:cNvPr>
          <p:cNvSpPr txBox="1"/>
          <p:nvPr/>
        </p:nvSpPr>
        <p:spPr>
          <a:xfrm>
            <a:off x="742734" y="4842294"/>
            <a:ext cx="4310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DSRM Password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Used to access DC in case of any failure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DD1AA-08C7-C81D-10A7-E259B6D8C7DD}"/>
              </a:ext>
            </a:extLst>
          </p:cNvPr>
          <p:cNvSpPr txBox="1"/>
          <p:nvPr/>
        </p:nvSpPr>
        <p:spPr>
          <a:xfrm>
            <a:off x="8327941" y="48000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</a:t>
            </a:r>
          </a:p>
        </p:txBody>
      </p:sp>
    </p:spTree>
    <p:extLst>
      <p:ext uri="{BB962C8B-B14F-4D97-AF65-F5344CB8AC3E}">
        <p14:creationId xmlns:p14="http://schemas.microsoft.com/office/powerpoint/2010/main" val="3410564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E2BBC6-AFCC-3B95-3C80-6D7D50061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43" y="396366"/>
            <a:ext cx="8238226" cy="4081190"/>
          </a:xfrm>
          <a:prstGeom prst="rect">
            <a:avLst/>
          </a:prstGeom>
        </p:spPr>
      </p:pic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0F555A2-7DB8-8C33-116B-26D39D94C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4856942"/>
            <a:ext cx="3248025" cy="110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7163F-91B1-D7D3-B255-1C4C8EE86815}"/>
              </a:ext>
            </a:extLst>
          </p:cNvPr>
          <p:cNvSpPr txBox="1"/>
          <p:nvPr/>
        </p:nvSpPr>
        <p:spPr>
          <a:xfrm>
            <a:off x="1432560" y="5166360"/>
            <a:ext cx="3663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Now Server is Domain Controller</a:t>
            </a:r>
          </a:p>
        </p:txBody>
      </p:sp>
    </p:spTree>
    <p:extLst>
      <p:ext uri="{BB962C8B-B14F-4D97-AF65-F5344CB8AC3E}">
        <p14:creationId xmlns:p14="http://schemas.microsoft.com/office/powerpoint/2010/main" val="3916106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11AE5B9-0CA7-57FC-0F7C-42F0E5097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167" y="1035979"/>
            <a:ext cx="57531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746429-49FA-FE7B-35E8-9EA3E189CA2F}"/>
              </a:ext>
            </a:extLst>
          </p:cNvPr>
          <p:cNvSpPr txBox="1"/>
          <p:nvPr/>
        </p:nvSpPr>
        <p:spPr>
          <a:xfrm>
            <a:off x="944880" y="1716081"/>
            <a:ext cx="37927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a group under DC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Tools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Active Directory Users and Computers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Right click on domain name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New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Group</a:t>
            </a:r>
          </a:p>
        </p:txBody>
      </p:sp>
    </p:spTree>
    <p:extLst>
      <p:ext uri="{BB962C8B-B14F-4D97-AF65-F5344CB8AC3E}">
        <p14:creationId xmlns:p14="http://schemas.microsoft.com/office/powerpoint/2010/main" val="168753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4429439" y="516275"/>
            <a:ext cx="1010256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PROJECT  TASK 1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34CDC-2435-88E7-E908-66FF8BBA8773}"/>
              </a:ext>
            </a:extLst>
          </p:cNvPr>
          <p:cNvSpPr txBox="1"/>
          <p:nvPr/>
        </p:nvSpPr>
        <p:spPr>
          <a:xfrm>
            <a:off x="273075" y="1354574"/>
            <a:ext cx="1108754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187CC"/>
                </a:solidFill>
                <a:ea typeface="+mn-lt"/>
                <a:cs typeface="+mn-lt"/>
              </a:rPr>
              <a:t>Create a domain controller using domain name as </a:t>
            </a:r>
            <a:r>
              <a:rPr lang="en-US" dirty="0" err="1">
                <a:solidFill>
                  <a:srgbClr val="0187CC"/>
                </a:solidFill>
                <a:ea typeface="+mn-lt"/>
                <a:cs typeface="+mn-lt"/>
              </a:rPr>
              <a:t>name.training</a:t>
            </a:r>
            <a:r>
              <a:rPr lang="en-US" dirty="0">
                <a:solidFill>
                  <a:srgbClr val="0187CC"/>
                </a:solidFill>
                <a:ea typeface="+mn-lt"/>
                <a:cs typeface="+mn-lt"/>
              </a:rPr>
              <a:t> and create a shared NFS folder (c:\sharables) on domain controller machine with read-only permissions and access this folder on the member machine.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EC153-3EFE-96F5-DAE3-52A1A99136E4}"/>
              </a:ext>
            </a:extLst>
          </p:cNvPr>
          <p:cNvSpPr txBox="1"/>
          <p:nvPr/>
        </p:nvSpPr>
        <p:spPr>
          <a:xfrm>
            <a:off x="429490" y="2258290"/>
            <a:ext cx="1093123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- Use VMWare workstation 17 or above to create a windows server 2016 as domain controller with a custom LAN Segment names as “Wipro-network”. </a:t>
            </a: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- Provide static IP as 192.168.10.10/24 with loopback DNS address &amp; perform post-installation configuration. </a:t>
            </a: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- Install the required role and promote the server to domain controller.</a:t>
            </a:r>
            <a:endParaRPr lang="en-US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 - On DC, create a group using name “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dcadmins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” and add 2 users in it with the ‘domain admins’ permissions. - Install another windows server 2016 (as GUI) with the name “Member01” and domain join this member to domain controller &amp; verify. </a:t>
            </a: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- Create a new directory as “c:\sharable” on domain controller with read-only &amp; list permission to a group called “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dcadmins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” and verify the access from the “Member01” machine. </a:t>
            </a:r>
          </a:p>
          <a:p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- Create few files under “c:\sharable” and try accessing and modifying them on the member machine using the users created under “</a:t>
            </a:r>
            <a:r>
              <a:rPr lang="en-US" err="1">
                <a:solidFill>
                  <a:srgbClr val="0070C0"/>
                </a:solidFill>
                <a:ea typeface="+mn-lt"/>
                <a:cs typeface="+mn-lt"/>
              </a:rPr>
              <a:t>dcadmin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” group.</a:t>
            </a: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02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D314A1-976C-F005-8E27-04EE42C9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8" y="1118649"/>
            <a:ext cx="4455004" cy="35711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19C6D2D-5176-DB30-B8B5-821529421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32" y="1115594"/>
            <a:ext cx="5602317" cy="3562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7171F-2E41-FCDF-FD97-E34FFC12138C}"/>
              </a:ext>
            </a:extLst>
          </p:cNvPr>
          <p:cNvSpPr txBox="1"/>
          <p:nvPr/>
        </p:nvSpPr>
        <p:spPr>
          <a:xfrm>
            <a:off x="1062773" y="4858972"/>
            <a:ext cx="3706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group named "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dcadmins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2A412-CE2C-DD21-7DFA-61159D6C2391}"/>
              </a:ext>
            </a:extLst>
          </p:cNvPr>
          <p:cNvSpPr txBox="1"/>
          <p:nvPr/>
        </p:nvSpPr>
        <p:spPr>
          <a:xfrm>
            <a:off x="6031014" y="4854946"/>
            <a:ext cx="51442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Right click group – click properties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member of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Add "domain admins"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D53067-C6E6-F774-E430-AB2EFE74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68" y="1209765"/>
            <a:ext cx="4085865" cy="35902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41968C-92AC-2441-D62F-5B8924514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95" y="1213449"/>
            <a:ext cx="3844685" cy="3582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5705E-E018-7054-F22B-B06CBAB3D845}"/>
              </a:ext>
            </a:extLst>
          </p:cNvPr>
          <p:cNvSpPr txBox="1"/>
          <p:nvPr/>
        </p:nvSpPr>
        <p:spPr>
          <a:xfrm>
            <a:off x="2066314" y="493287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2 users named "user1" and "user2" 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330C6-C4DA-4168-5198-435EF3B0C922}"/>
              </a:ext>
            </a:extLst>
          </p:cNvPr>
          <p:cNvSpPr txBox="1"/>
          <p:nvPr/>
        </p:nvSpPr>
        <p:spPr>
          <a:xfrm>
            <a:off x="6934488" y="4938047"/>
            <a:ext cx="33470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both users and right click – select "Add to a group"</a:t>
            </a:r>
          </a:p>
        </p:txBody>
      </p:sp>
    </p:spTree>
    <p:extLst>
      <p:ext uri="{BB962C8B-B14F-4D97-AF65-F5344CB8AC3E}">
        <p14:creationId xmlns:p14="http://schemas.microsoft.com/office/powerpoint/2010/main" val="210518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7451E-690B-0298-B3E6-E8508547C7C9}"/>
              </a:ext>
            </a:extLst>
          </p:cNvPr>
          <p:cNvSpPr txBox="1"/>
          <p:nvPr/>
        </p:nvSpPr>
        <p:spPr>
          <a:xfrm>
            <a:off x="1625504" y="571644"/>
            <a:ext cx="85228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Installation of member01 machine ( windows server 2016 )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F4CDC0F-DC7C-E91B-356C-6436E593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78" y="1714231"/>
            <a:ext cx="3836957" cy="3918369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26071CB-8EF9-4BB7-21AD-52581C29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71" y="1718993"/>
            <a:ext cx="4043272" cy="37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40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878815-E166-06B2-0A9C-39680BD5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68" y="683734"/>
            <a:ext cx="4618366" cy="4469741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3F91623-788F-4030-ABB2-09A43B8C3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77" y="681487"/>
            <a:ext cx="4639354" cy="4445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50B441-D4BE-1A7A-EBDB-42388F819B57}"/>
              </a:ext>
            </a:extLst>
          </p:cNvPr>
          <p:cNvSpPr txBox="1"/>
          <p:nvPr/>
        </p:nvSpPr>
        <p:spPr>
          <a:xfrm>
            <a:off x="1065650" y="5480649"/>
            <a:ext cx="96587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network connection to LAN Segment that we already created for DC machine named "Wipro-network"</a:t>
            </a:r>
          </a:p>
        </p:txBody>
      </p:sp>
    </p:spTree>
    <p:extLst>
      <p:ext uri="{BB962C8B-B14F-4D97-AF65-F5344CB8AC3E}">
        <p14:creationId xmlns:p14="http://schemas.microsoft.com/office/powerpoint/2010/main" val="3666579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1CF163-2BAE-8D90-AE62-069AF02C3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2" y="981524"/>
            <a:ext cx="5189327" cy="449238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AEECD9-D474-B610-8E7C-A2E2BACC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03" y="982153"/>
            <a:ext cx="4953359" cy="449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9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F1D0AD-C0F8-11A2-0FF2-02B3EC5B9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62" y="535733"/>
            <a:ext cx="7447471" cy="4276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1C200E-2263-3B8F-E7F3-DDEFA38D7792}"/>
              </a:ext>
            </a:extLst>
          </p:cNvPr>
          <p:cNvSpPr txBox="1"/>
          <p:nvPr/>
        </p:nvSpPr>
        <p:spPr>
          <a:xfrm>
            <a:off x="2713870" y="5100512"/>
            <a:ext cx="6768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After installation , Open Server Manager --&gt; Go to Local Server </a:t>
            </a:r>
          </a:p>
        </p:txBody>
      </p:sp>
    </p:spTree>
    <p:extLst>
      <p:ext uri="{BB962C8B-B14F-4D97-AF65-F5344CB8AC3E}">
        <p14:creationId xmlns:p14="http://schemas.microsoft.com/office/powerpoint/2010/main" val="1265398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1FEEE6-8501-75DD-C4F0-4037BE17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1" y="1192153"/>
            <a:ext cx="4683963" cy="4128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B7278F-13DA-EFE3-4A85-83EDFCEA6B55}"/>
              </a:ext>
            </a:extLst>
          </p:cNvPr>
          <p:cNvSpPr txBox="1"/>
          <p:nvPr/>
        </p:nvSpPr>
        <p:spPr>
          <a:xfrm>
            <a:off x="970184" y="579120"/>
            <a:ext cx="4281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POST-INSTALLATION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5917A-ADD1-C3AA-DED3-7A1C416A993F}"/>
              </a:ext>
            </a:extLst>
          </p:cNvPr>
          <p:cNvSpPr txBox="1"/>
          <p:nvPr/>
        </p:nvSpPr>
        <p:spPr>
          <a:xfrm>
            <a:off x="1158240" y="5623560"/>
            <a:ext cx="5086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Computer name to "member01"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9C2406-B305-1FD9-BF62-1D08E4193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132" y="1192602"/>
            <a:ext cx="3915134" cy="4127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DAF8B9-3406-F75D-309F-C94ED3E28AF8}"/>
              </a:ext>
            </a:extLst>
          </p:cNvPr>
          <p:cNvSpPr txBox="1"/>
          <p:nvPr/>
        </p:nvSpPr>
        <p:spPr>
          <a:xfrm>
            <a:off x="6629400" y="573024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97E13-24D3-ABFA-A9F9-80AD87F00ADA}"/>
              </a:ext>
            </a:extLst>
          </p:cNvPr>
          <p:cNvSpPr txBox="1"/>
          <p:nvPr/>
        </p:nvSpPr>
        <p:spPr>
          <a:xfrm>
            <a:off x="7239288" y="554736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DNS is DC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ip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address</a:t>
            </a:r>
          </a:p>
        </p:txBody>
      </p:sp>
    </p:spTree>
    <p:extLst>
      <p:ext uri="{BB962C8B-B14F-4D97-AF65-F5344CB8AC3E}">
        <p14:creationId xmlns:p14="http://schemas.microsoft.com/office/powerpoint/2010/main" val="142504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9841D5-3523-8582-5ABB-882574DB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4" y="603570"/>
            <a:ext cx="8310113" cy="4759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CDA33-9BFF-B507-9B82-FA0E93E35396}"/>
              </a:ext>
            </a:extLst>
          </p:cNvPr>
          <p:cNvSpPr txBox="1"/>
          <p:nvPr/>
        </p:nvSpPr>
        <p:spPr>
          <a:xfrm>
            <a:off x="3043399" y="5619534"/>
            <a:ext cx="4986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Turn off firewall , IE , and set Time Zone</a:t>
            </a:r>
          </a:p>
        </p:txBody>
      </p:sp>
    </p:spTree>
    <p:extLst>
      <p:ext uri="{BB962C8B-B14F-4D97-AF65-F5344CB8AC3E}">
        <p14:creationId xmlns:p14="http://schemas.microsoft.com/office/powerpoint/2010/main" val="4107844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90577B1-F470-E5A6-F1DE-F66DEE15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43" y="943784"/>
            <a:ext cx="6008117" cy="4970431"/>
          </a:xfrm>
          <a:prstGeom prst="rect">
            <a:avLst/>
          </a:prstGeom>
        </p:spPr>
      </p:pic>
      <p:pic>
        <p:nvPicPr>
          <p:cNvPr id="5" name="Picture 4" descr="A screenshot of a computer security&#10;&#10;Description automatically generated">
            <a:extLst>
              <a:ext uri="{FF2B5EF4-FFF2-40B4-BE49-F238E27FC236}">
                <a16:creationId xmlns:a16="http://schemas.microsoft.com/office/drawing/2014/main" id="{44D0A1C1-0840-65A1-4FFC-A5B74DB0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868" y="950074"/>
            <a:ext cx="4003734" cy="2786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FCA760-8AC0-4025-551B-9DE318138FD7}"/>
              </a:ext>
            </a:extLst>
          </p:cNvPr>
          <p:cNvSpPr txBox="1"/>
          <p:nvPr/>
        </p:nvSpPr>
        <p:spPr>
          <a:xfrm>
            <a:off x="736408" y="37524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Domain join 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F90B795-A7E3-E9E0-D185-40FB5C8AF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073" y="3969679"/>
            <a:ext cx="3464043" cy="19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5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02A0AA5A-D850-5A4E-8317-0182F37E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39" y="830112"/>
            <a:ext cx="2952750" cy="1085850"/>
          </a:xfrm>
          <a:prstGeom prst="rect">
            <a:avLst/>
          </a:prstGeom>
        </p:spPr>
      </p:pic>
      <p:pic>
        <p:nvPicPr>
          <p:cNvPr id="7" name="Picture 6" descr="A login screen with a beach and ocean&#10;&#10;Description automatically generated">
            <a:extLst>
              <a:ext uri="{FF2B5EF4-FFF2-40B4-BE49-F238E27FC236}">
                <a16:creationId xmlns:a16="http://schemas.microsoft.com/office/drawing/2014/main" id="{4EDE0767-250B-B2E6-1166-CF1C9DD41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64" y="825261"/>
            <a:ext cx="5930774" cy="5034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82903-46AB-F0D2-AA98-09AE9F3297C5}"/>
              </a:ext>
            </a:extLst>
          </p:cNvPr>
          <p:cNvSpPr txBox="1"/>
          <p:nvPr/>
        </p:nvSpPr>
        <p:spPr>
          <a:xfrm>
            <a:off x="716280" y="2682240"/>
            <a:ext cx="35339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Now member01 machine is domain joined</a:t>
            </a: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Switch user and login with DC's user that are under the group "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dcadmins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"</a:t>
            </a: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login with user1</a:t>
            </a:r>
          </a:p>
        </p:txBody>
      </p:sp>
    </p:spTree>
    <p:extLst>
      <p:ext uri="{BB962C8B-B14F-4D97-AF65-F5344CB8AC3E}">
        <p14:creationId xmlns:p14="http://schemas.microsoft.com/office/powerpoint/2010/main" val="295414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55">
            <a:extLst>
              <a:ext uri="{FF2B5EF4-FFF2-40B4-BE49-F238E27FC236}">
                <a16:creationId xmlns:a16="http://schemas.microsoft.com/office/drawing/2014/main" id="{FE3526C0-0D62-E999-846D-539DB0F96A06}"/>
              </a:ext>
            </a:extLst>
          </p:cNvPr>
          <p:cNvSpPr/>
          <p:nvPr/>
        </p:nvSpPr>
        <p:spPr>
          <a:xfrm>
            <a:off x="2761665" y="660049"/>
            <a:ext cx="5846867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200" b="1" dirty="0">
                <a:solidFill>
                  <a:srgbClr val="0187CC"/>
                </a:solidFill>
                <a:latin typeface="HK Grotesk Bold"/>
              </a:rPr>
              <a:t>Installing Windows Server 2016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077FE80-4CD1-F89E-7786-B98C97E1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13" y="1708509"/>
            <a:ext cx="6096000" cy="26070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E28B8-5184-4737-8BAD-5FB81672F6C1}"/>
              </a:ext>
            </a:extLst>
          </p:cNvPr>
          <p:cNvSpPr txBox="1"/>
          <p:nvPr/>
        </p:nvSpPr>
        <p:spPr>
          <a:xfrm>
            <a:off x="1988389" y="3988567"/>
            <a:ext cx="410904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Steps : 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 VMWARE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on Create a New Virtual Machine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Choose Typical and click next</a:t>
            </a: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A1A5D8-8D86-BA6A-42F0-96B93B02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886" y="1373936"/>
            <a:ext cx="33718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42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019444A-E758-555F-F423-04A3298A5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79" y="1371600"/>
            <a:ext cx="5498891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EC924-CFBD-66CF-4B20-AEAED264A102}"/>
              </a:ext>
            </a:extLst>
          </p:cNvPr>
          <p:cNvSpPr txBox="1"/>
          <p:nvPr/>
        </p:nvSpPr>
        <p:spPr>
          <a:xfrm>
            <a:off x="604137" y="616501"/>
            <a:ext cx="43822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Configure NFS SERVER in DC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4345B4F-6E19-8FFA-6D69-A2CAA69D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80" y="1371600"/>
            <a:ext cx="53287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7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0D2B96-9DEF-3131-1289-2D6BCB8C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1" y="807598"/>
            <a:ext cx="5837208" cy="425076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FB10B6-A7B0-6FDF-F4EB-07CE07F3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50" y="810883"/>
            <a:ext cx="5848308" cy="42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43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E3425B-7F6A-5DCA-4881-C97361EA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10" y="350808"/>
            <a:ext cx="5291398" cy="4114800"/>
          </a:xfrm>
          <a:prstGeom prst="rect">
            <a:avLst/>
          </a:prstGeom>
        </p:spPr>
      </p:pic>
      <p:pic>
        <p:nvPicPr>
          <p:cNvPr id="5" name="Picture 4" descr="A screenshot of a computer dashboard&#10;&#10;Description automatically generated">
            <a:extLst>
              <a:ext uri="{FF2B5EF4-FFF2-40B4-BE49-F238E27FC236}">
                <a16:creationId xmlns:a16="http://schemas.microsoft.com/office/drawing/2014/main" id="{E60A15E1-A7E1-D172-35AA-9B951F23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422" y="3179643"/>
            <a:ext cx="5810250" cy="30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0BFC5-525A-DFD2-D402-4988D8936FB1}"/>
              </a:ext>
            </a:extLst>
          </p:cNvPr>
          <p:cNvSpPr txBox="1"/>
          <p:nvPr/>
        </p:nvSpPr>
        <p:spPr>
          <a:xfrm>
            <a:off x="1275271" y="1241341"/>
            <a:ext cx="38933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After completing the installation .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"File and storage services " in Server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31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78BDEA-E3BB-6E58-DC99-C495D95C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3" y="395058"/>
            <a:ext cx="7102415" cy="5003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0F88E-F02B-112B-9C67-5BAA93CDF0CA}"/>
              </a:ext>
            </a:extLst>
          </p:cNvPr>
          <p:cNvSpPr txBox="1"/>
          <p:nvPr/>
        </p:nvSpPr>
        <p:spPr>
          <a:xfrm>
            <a:off x="1256869" y="5561162"/>
            <a:ext cx="6481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Shares ,then click Tasks . And then select New Share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23B0F4-DB23-C489-8512-5EE6B23A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51" y="529537"/>
            <a:ext cx="4086225" cy="1514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CAB7A-C851-0E8A-1AD2-84CEA49C4680}"/>
              </a:ext>
            </a:extLst>
          </p:cNvPr>
          <p:cNvSpPr txBox="1"/>
          <p:nvPr/>
        </p:nvSpPr>
        <p:spPr>
          <a:xfrm>
            <a:off x="8294011" y="2298940"/>
            <a:ext cx="33901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Also created a folder named "sharable" under C drive in DC machine</a:t>
            </a:r>
          </a:p>
        </p:txBody>
      </p:sp>
    </p:spTree>
    <p:extLst>
      <p:ext uri="{BB962C8B-B14F-4D97-AF65-F5344CB8AC3E}">
        <p14:creationId xmlns:p14="http://schemas.microsoft.com/office/powerpoint/2010/main" val="123543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C0E2574-0750-BCBE-BAB9-9F477F7A9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2" y="580846"/>
            <a:ext cx="5603525" cy="41148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9D336DA-4FAF-03D4-D81F-20CE88D1A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65" y="575094"/>
            <a:ext cx="5581650" cy="4126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CA6BB9-0934-63A4-22F5-5042176A22E7}"/>
              </a:ext>
            </a:extLst>
          </p:cNvPr>
          <p:cNvSpPr txBox="1"/>
          <p:nvPr/>
        </p:nvSpPr>
        <p:spPr>
          <a:xfrm>
            <a:off x="1519975" y="4890602"/>
            <a:ext cx="3332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NFS Share - Quick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94A6E-2CF9-A9BB-7273-3C38BD34919A}"/>
              </a:ext>
            </a:extLst>
          </p:cNvPr>
          <p:cNvSpPr txBox="1"/>
          <p:nvPr/>
        </p:nvSpPr>
        <p:spPr>
          <a:xfrm>
            <a:off x="7709427" y="489549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"sharable" folder </a:t>
            </a:r>
          </a:p>
        </p:txBody>
      </p:sp>
    </p:spTree>
    <p:extLst>
      <p:ext uri="{BB962C8B-B14F-4D97-AF65-F5344CB8AC3E}">
        <p14:creationId xmlns:p14="http://schemas.microsoft.com/office/powerpoint/2010/main" val="422886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E8AC0D9-A8AB-9127-BA01-A86C2121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9" y="997789"/>
            <a:ext cx="5354727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192C93-9BBB-5146-18BC-898241B0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86" y="997789"/>
            <a:ext cx="53703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71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780440-9769-69F1-725A-88FF003B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49" y="1106518"/>
            <a:ext cx="5686425" cy="3638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A3037-1246-480F-6D61-3FB8D6FD79D0}"/>
              </a:ext>
            </a:extLst>
          </p:cNvPr>
          <p:cNvSpPr txBox="1"/>
          <p:nvPr/>
        </p:nvSpPr>
        <p:spPr>
          <a:xfrm>
            <a:off x="2094206" y="504156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Check Authentication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4D4E2CE-521F-6C3D-F9CB-89F51DE7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11" y="989252"/>
            <a:ext cx="4320396" cy="3758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42A23-A395-A55A-B654-667A12D20570}"/>
              </a:ext>
            </a:extLst>
          </p:cNvPr>
          <p:cNvSpPr txBox="1"/>
          <p:nvPr/>
        </p:nvSpPr>
        <p:spPr>
          <a:xfrm>
            <a:off x="8178129" y="504041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Permission</a:t>
            </a:r>
          </a:p>
        </p:txBody>
      </p:sp>
    </p:spTree>
    <p:extLst>
      <p:ext uri="{BB962C8B-B14F-4D97-AF65-F5344CB8AC3E}">
        <p14:creationId xmlns:p14="http://schemas.microsoft.com/office/powerpoint/2010/main" val="265298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722908A-FEB5-A6E7-4A3B-5C7B1406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0" y="638354"/>
            <a:ext cx="5337867" cy="4100423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2935683-ADE1-7E4C-7F32-46A5BD479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701" y="633054"/>
            <a:ext cx="5086710" cy="411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63B847-C5C4-BC08-71FC-E6E95C34803E}"/>
              </a:ext>
            </a:extLst>
          </p:cNvPr>
          <p:cNvSpPr txBox="1"/>
          <p:nvPr/>
        </p:nvSpPr>
        <p:spPr>
          <a:xfrm>
            <a:off x="1512211" y="4923670"/>
            <a:ext cx="3591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Click customize permission </a:t>
            </a:r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7EE60-A8F9-13FB-A554-0048A5A7DF5B}"/>
              </a:ext>
            </a:extLst>
          </p:cNvPr>
          <p:cNvSpPr txBox="1"/>
          <p:nvPr/>
        </p:nvSpPr>
        <p:spPr>
          <a:xfrm>
            <a:off x="6569303" y="4930284"/>
            <a:ext cx="53742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Add and enter group name "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dcadmins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" and set permission</a:t>
            </a:r>
          </a:p>
        </p:txBody>
      </p:sp>
    </p:spTree>
    <p:extLst>
      <p:ext uri="{BB962C8B-B14F-4D97-AF65-F5344CB8AC3E}">
        <p14:creationId xmlns:p14="http://schemas.microsoft.com/office/powerpoint/2010/main" val="967543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667F714-005B-83A7-2A2F-12422104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40" y="570062"/>
            <a:ext cx="4625913" cy="287115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0EE038-7439-FD0B-5BD7-C2BA22A91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88" y="576345"/>
            <a:ext cx="6254150" cy="5345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4AE5D6-E31C-B917-7F45-431AC77320B9}"/>
              </a:ext>
            </a:extLst>
          </p:cNvPr>
          <p:cNvSpPr txBox="1"/>
          <p:nvPr/>
        </p:nvSpPr>
        <p:spPr>
          <a:xfrm>
            <a:off x="746760" y="400812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DAA2A-9CD9-76E5-28EB-2AED65EB4330}"/>
              </a:ext>
            </a:extLst>
          </p:cNvPr>
          <p:cNvSpPr txBox="1"/>
          <p:nvPr/>
        </p:nvSpPr>
        <p:spPr>
          <a:xfrm>
            <a:off x="745897" y="4005532"/>
            <a:ext cx="41809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add group name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Then,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 permission "read and list folders"</a:t>
            </a:r>
          </a:p>
        </p:txBody>
      </p:sp>
    </p:spTree>
    <p:extLst>
      <p:ext uri="{BB962C8B-B14F-4D97-AF65-F5344CB8AC3E}">
        <p14:creationId xmlns:p14="http://schemas.microsoft.com/office/powerpoint/2010/main" val="1805085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9AC884-5F77-6AE5-36B7-8B53BDC33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84" y="536635"/>
            <a:ext cx="7436149" cy="4418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237203-E67A-130F-54DE-D110E39F9FF3}"/>
              </a:ext>
            </a:extLst>
          </p:cNvPr>
          <p:cNvSpPr txBox="1"/>
          <p:nvPr/>
        </p:nvSpPr>
        <p:spPr>
          <a:xfrm>
            <a:off x="3824090" y="5143069"/>
            <a:ext cx="37208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NFS sharing is done .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DC:/sharable is Remote path</a:t>
            </a:r>
          </a:p>
        </p:txBody>
      </p:sp>
    </p:spTree>
    <p:extLst>
      <p:ext uri="{BB962C8B-B14F-4D97-AF65-F5344CB8AC3E}">
        <p14:creationId xmlns:p14="http://schemas.microsoft.com/office/powerpoint/2010/main" val="243278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A22505-6D2E-B9DD-53BF-077976A6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736480"/>
            <a:ext cx="3295650" cy="33147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56BE332-947B-01EB-3093-BA22775A8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479" y="712668"/>
            <a:ext cx="3362325" cy="3362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86243-F077-25BB-4FCE-4348C9F1F453}"/>
              </a:ext>
            </a:extLst>
          </p:cNvPr>
          <p:cNvSpPr txBox="1"/>
          <p:nvPr/>
        </p:nvSpPr>
        <p:spPr>
          <a:xfrm>
            <a:off x="1674675" y="446417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microsoft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windows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Choose version "windows server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FEF1C-8963-4D7D-4125-5ED99864F36E}"/>
              </a:ext>
            </a:extLst>
          </p:cNvPr>
          <p:cNvSpPr txBox="1"/>
          <p:nvPr/>
        </p:nvSpPr>
        <p:spPr>
          <a:xfrm>
            <a:off x="7255390" y="446647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virtual machine name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Browse the destination location</a:t>
            </a:r>
          </a:p>
        </p:txBody>
      </p:sp>
    </p:spTree>
    <p:extLst>
      <p:ext uri="{BB962C8B-B14F-4D97-AF65-F5344CB8AC3E}">
        <p14:creationId xmlns:p14="http://schemas.microsoft.com/office/powerpoint/2010/main" val="3487899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71C6F-C795-2043-BF25-8E23EC8A84D6}"/>
              </a:ext>
            </a:extLst>
          </p:cNvPr>
          <p:cNvSpPr txBox="1"/>
          <p:nvPr/>
        </p:nvSpPr>
        <p:spPr>
          <a:xfrm>
            <a:off x="1844040" y="944880"/>
            <a:ext cx="75739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 NFS Client on Member01 machine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2D4DF3-775C-8D82-0641-93580F52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75" y="2797834"/>
            <a:ext cx="4648200" cy="1981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6CC48C-4E67-6E37-ADBF-22945FBCA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081" y="1716657"/>
            <a:ext cx="588097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4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FDA4B9-939D-7474-F98F-3449F33B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36" y="782129"/>
            <a:ext cx="5681470" cy="433046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B3247-B93F-507C-A3FE-03AE0376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10" y="782129"/>
            <a:ext cx="5742227" cy="4330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B6AD9-006D-EEE2-CDE2-F81BDC7C90F8}"/>
              </a:ext>
            </a:extLst>
          </p:cNvPr>
          <p:cNvSpPr txBox="1"/>
          <p:nvPr/>
        </p:nvSpPr>
        <p:spPr>
          <a:xfrm>
            <a:off x="4274101" y="5458795"/>
            <a:ext cx="43390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CLIENT FOR NFS and Install</a:t>
            </a:r>
          </a:p>
        </p:txBody>
      </p:sp>
    </p:spTree>
    <p:extLst>
      <p:ext uri="{BB962C8B-B14F-4D97-AF65-F5344CB8AC3E}">
        <p14:creationId xmlns:p14="http://schemas.microsoft.com/office/powerpoint/2010/main" val="16543603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45680-840E-CF3F-DB47-67809B0AEA8D}"/>
              </a:ext>
            </a:extLst>
          </p:cNvPr>
          <p:cNvSpPr txBox="1"/>
          <p:nvPr/>
        </p:nvSpPr>
        <p:spPr>
          <a:xfrm>
            <a:off x="1144725" y="653020"/>
            <a:ext cx="61793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Access the shared folder from member01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3B9E0F-991B-B645-DDC3-2355C9CC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24" y="1340802"/>
            <a:ext cx="6944264" cy="3673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EA5E81-62CE-AE30-4890-A8378AE67624}"/>
              </a:ext>
            </a:extLst>
          </p:cNvPr>
          <p:cNvSpPr txBox="1"/>
          <p:nvPr/>
        </p:nvSpPr>
        <p:spPr>
          <a:xfrm>
            <a:off x="2302103" y="5302946"/>
            <a:ext cx="3548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on "Map network </a:t>
            </a:r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drive"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36271028-72C0-B17F-743F-F85E99CB8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678" y="1334669"/>
            <a:ext cx="3857625" cy="1514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323AF8-AF0B-414D-B765-F508575EDA35}"/>
              </a:ext>
            </a:extLst>
          </p:cNvPr>
          <p:cNvSpPr txBox="1"/>
          <p:nvPr/>
        </p:nvSpPr>
        <p:spPr>
          <a:xfrm>
            <a:off x="8620952" y="30508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Or Mount  using CMD</a:t>
            </a:r>
          </a:p>
        </p:txBody>
      </p:sp>
    </p:spTree>
    <p:extLst>
      <p:ext uri="{BB962C8B-B14F-4D97-AF65-F5344CB8AC3E}">
        <p14:creationId xmlns:p14="http://schemas.microsoft.com/office/powerpoint/2010/main" val="60681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B4015C-8DFA-F6B7-EA36-30AF4A93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19" y="722553"/>
            <a:ext cx="7518637" cy="4665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E1A5C-B91E-6F54-63E1-712FCE839392}"/>
              </a:ext>
            </a:extLst>
          </p:cNvPr>
          <p:cNvSpPr txBox="1"/>
          <p:nvPr/>
        </p:nvSpPr>
        <p:spPr>
          <a:xfrm>
            <a:off x="3658463" y="5683082"/>
            <a:ext cx="5302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remote path here and Click Finish button</a:t>
            </a:r>
          </a:p>
        </p:txBody>
      </p:sp>
    </p:spTree>
    <p:extLst>
      <p:ext uri="{BB962C8B-B14F-4D97-AF65-F5344CB8AC3E}">
        <p14:creationId xmlns:p14="http://schemas.microsoft.com/office/powerpoint/2010/main" val="1935658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E5B8-6D24-DF67-1E6F-3EB9E30EE127}"/>
              </a:ext>
            </a:extLst>
          </p:cNvPr>
          <p:cNvSpPr txBox="1"/>
          <p:nvPr/>
        </p:nvSpPr>
        <p:spPr>
          <a:xfrm>
            <a:off x="1410419" y="5528094"/>
            <a:ext cx="88535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, while trying delete  the file "Created_dc_2" that was created under sharable folder from DC machine .It shows Denied . 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A6A612-7C6F-5213-7E6E-772EC2CD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29" y="404633"/>
            <a:ext cx="8496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26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BD2D4-224E-86E7-3034-347F1AA2B61F}"/>
              </a:ext>
            </a:extLst>
          </p:cNvPr>
          <p:cNvSpPr txBox="1"/>
          <p:nvPr/>
        </p:nvSpPr>
        <p:spPr>
          <a:xfrm>
            <a:off x="1767552" y="2773105"/>
            <a:ext cx="914112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PROJECT TASK 1 COMPLETED</a:t>
            </a:r>
          </a:p>
        </p:txBody>
      </p:sp>
    </p:spTree>
    <p:extLst>
      <p:ext uri="{BB962C8B-B14F-4D97-AF65-F5344CB8AC3E}">
        <p14:creationId xmlns:p14="http://schemas.microsoft.com/office/powerpoint/2010/main" val="2309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91A241-46FE-9895-78E6-EBA6E2FBB2CC}"/>
              </a:ext>
            </a:extLst>
          </p:cNvPr>
          <p:cNvSpPr txBox="1"/>
          <p:nvPr/>
        </p:nvSpPr>
        <p:spPr>
          <a:xfrm>
            <a:off x="4419599" y="942107"/>
            <a:ext cx="42256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PROJECT TASK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5B70D-B8B3-2976-D683-A5E8044A8405}"/>
              </a:ext>
            </a:extLst>
          </p:cNvPr>
          <p:cNvSpPr txBox="1"/>
          <p:nvPr/>
        </p:nvSpPr>
        <p:spPr>
          <a:xfrm>
            <a:off x="1870363" y="2161309"/>
            <a:ext cx="964276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Install CentOS 7 server (after installation GUI must be present).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Attach 3 disks of 5GB each &amp; create 2 LVMs from these disks of 7GB (/lvm1) and 8GB (/lvm2) with XFS and EXT4 file systems respectively and verify.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Install the following RPM packages using the package manager of your choice using single command.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- VSFTPD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- PHP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- System-Config-Kickstart </a:t>
            </a: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- finger.</a:t>
            </a:r>
          </a:p>
          <a:p>
            <a:endParaRPr lang="en-US" b="1" dirty="0">
              <a:solidFill>
                <a:schemeClr val="tx2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 Start “YES” process and use TOP command to kill this process.</a:t>
            </a:r>
            <a:endParaRPr lang="en-US" b="1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1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69DFF2-1D72-32C7-9CE2-C91DE2F6A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02" y="1697182"/>
            <a:ext cx="3362325" cy="335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8A124-61FB-49BC-F6CF-D3DB3D8E81D0}"/>
              </a:ext>
            </a:extLst>
          </p:cNvPr>
          <p:cNvSpPr txBox="1"/>
          <p:nvPr/>
        </p:nvSpPr>
        <p:spPr>
          <a:xfrm>
            <a:off x="2064327" y="692727"/>
            <a:ext cx="74121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Installing Centos 7 Server (Gui) via Text-mode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10FFC6-7F99-3BC5-1C1C-322FEDFC7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041" y="1697615"/>
            <a:ext cx="3390900" cy="33242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8616A3-3C4C-533D-1C10-3AC1B8BC6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982" y="1598902"/>
            <a:ext cx="3352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C5E810-4A06-304A-8A3C-717A093B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66" y="620857"/>
            <a:ext cx="4286250" cy="4244686"/>
          </a:xfrm>
          <a:prstGeom prst="rect">
            <a:avLst/>
          </a:prstGeom>
        </p:spPr>
      </p:pic>
      <p:pic>
        <p:nvPicPr>
          <p:cNvPr id="5" name="Picture 4" descr="A screenshot of a computer software&#10;&#10;Description automatically generated">
            <a:extLst>
              <a:ext uri="{FF2B5EF4-FFF2-40B4-BE49-F238E27FC236}">
                <a16:creationId xmlns:a16="http://schemas.microsoft.com/office/drawing/2014/main" id="{EBADC8E6-8CA4-7C1D-CEFE-4C8107220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652" y="623454"/>
            <a:ext cx="5280221" cy="5583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942B8-3C85-B0C0-21C6-9BAE65C25EE0}"/>
              </a:ext>
            </a:extLst>
          </p:cNvPr>
          <p:cNvSpPr txBox="1"/>
          <p:nvPr/>
        </p:nvSpPr>
        <p:spPr>
          <a:xfrm>
            <a:off x="2050473" y="526472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30GB diskspace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browse the iso file</a:t>
            </a:r>
          </a:p>
        </p:txBody>
      </p:sp>
    </p:spTree>
    <p:extLst>
      <p:ext uri="{BB962C8B-B14F-4D97-AF65-F5344CB8AC3E}">
        <p14:creationId xmlns:p14="http://schemas.microsoft.com/office/powerpoint/2010/main" val="3051813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EFCEE34-A83E-8E6B-3B3B-AD5645FC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729516"/>
            <a:ext cx="6428509" cy="280816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DEBE4B-9213-B685-9374-E6E427A6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81" y="2341418"/>
            <a:ext cx="6418984" cy="3643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2F820-5BB1-6F5F-36B5-3BC6291DB541}"/>
              </a:ext>
            </a:extLst>
          </p:cNvPr>
          <p:cNvSpPr txBox="1"/>
          <p:nvPr/>
        </p:nvSpPr>
        <p:spPr>
          <a:xfrm>
            <a:off x="568036" y="4156364"/>
            <a:ext cx="46412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Power on the virtual machine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When installation screen appears click "Tab" key and type "text" instead of "quiet" and Enter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Then installation will start on text-mode</a:t>
            </a:r>
          </a:p>
        </p:txBody>
      </p:sp>
    </p:spTree>
    <p:extLst>
      <p:ext uri="{BB962C8B-B14F-4D97-AF65-F5344CB8AC3E}">
        <p14:creationId xmlns:p14="http://schemas.microsoft.com/office/powerpoint/2010/main" val="365517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21CC9B-4481-E5A3-33C7-91267801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857" y="913951"/>
            <a:ext cx="4421756" cy="4857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592C60-71D3-BBF6-E0AC-6C600A64B23A}"/>
              </a:ext>
            </a:extLst>
          </p:cNvPr>
          <p:cNvSpPr txBox="1"/>
          <p:nvPr/>
        </p:nvSpPr>
        <p:spPr>
          <a:xfrm>
            <a:off x="1311503" y="2391242"/>
            <a:ext cx="419531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the disk space in Gb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"store virtual disk as a single file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 need minimum 60GB space to install windows server 2016</a:t>
            </a:r>
          </a:p>
        </p:txBody>
      </p:sp>
    </p:spTree>
    <p:extLst>
      <p:ext uri="{BB962C8B-B14F-4D97-AF65-F5344CB8AC3E}">
        <p14:creationId xmlns:p14="http://schemas.microsoft.com/office/powerpoint/2010/main" val="3195111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56014F-0F9C-9858-3DB3-572487F5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95" y="651164"/>
            <a:ext cx="5348795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59359B-C0E2-9773-B509-FE89529E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480" y="652896"/>
            <a:ext cx="6010275" cy="4111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0266C-0C52-319C-C975-EBFC6BDE8B69}"/>
              </a:ext>
            </a:extLst>
          </p:cNvPr>
          <p:cNvSpPr txBox="1"/>
          <p:nvPr/>
        </p:nvSpPr>
        <p:spPr>
          <a:xfrm>
            <a:off x="1413163" y="5237017"/>
            <a:ext cx="97951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we need to configure language , time zone , installation source , software selection , installation destination , root password and user creation one by one</a:t>
            </a:r>
          </a:p>
        </p:txBody>
      </p:sp>
    </p:spTree>
    <p:extLst>
      <p:ext uri="{BB962C8B-B14F-4D97-AF65-F5344CB8AC3E}">
        <p14:creationId xmlns:p14="http://schemas.microsoft.com/office/powerpoint/2010/main" val="1789870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FE0CC1F-922B-AD8E-D30B-F0DE0B60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1" y="938549"/>
            <a:ext cx="5292438" cy="3955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E7F34-F69F-2F53-5A69-5833E0833E37}"/>
              </a:ext>
            </a:extLst>
          </p:cNvPr>
          <p:cNvSpPr txBox="1"/>
          <p:nvPr/>
        </p:nvSpPr>
        <p:spPr>
          <a:xfrm>
            <a:off x="1357745" y="5223163"/>
            <a:ext cx="39624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1 for language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type 16 for English</a:t>
            </a: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6177EA-6E20-704B-AEC7-CB5958220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297" y="934750"/>
            <a:ext cx="5991225" cy="3935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EE9CF5-59FF-2720-63C8-D1CB7CDCB2F2}"/>
              </a:ext>
            </a:extLst>
          </p:cNvPr>
          <p:cNvSpPr txBox="1"/>
          <p:nvPr/>
        </p:nvSpPr>
        <p:spPr>
          <a:xfrm>
            <a:off x="7176653" y="5223163"/>
            <a:ext cx="45581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9 for Indian Time zone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select region</a:t>
            </a:r>
          </a:p>
        </p:txBody>
      </p:sp>
    </p:spTree>
    <p:extLst>
      <p:ext uri="{BB962C8B-B14F-4D97-AF65-F5344CB8AC3E}">
        <p14:creationId xmlns:p14="http://schemas.microsoft.com/office/powerpoint/2010/main" val="368245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CEA65B-1CBD-4832-61C9-A8ABCA0A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6" y="813088"/>
            <a:ext cx="5017944" cy="3624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1EB4D-C8AA-FBBD-2599-39B15E7D61B9}"/>
              </a:ext>
            </a:extLst>
          </p:cNvPr>
          <p:cNvSpPr txBox="1"/>
          <p:nvPr/>
        </p:nvSpPr>
        <p:spPr>
          <a:xfrm>
            <a:off x="1246908" y="4682836"/>
            <a:ext cx="36160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3 for installation source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Then , Type 1 for CD/DVD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8A52E0-E822-9961-3DDA-6BAC87369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764" y="813125"/>
            <a:ext cx="6096000" cy="3624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D4201D-B9F0-7FD7-E7BC-4FB4FD00FDDE}"/>
              </a:ext>
            </a:extLst>
          </p:cNvPr>
          <p:cNvSpPr txBox="1"/>
          <p:nvPr/>
        </p:nvSpPr>
        <p:spPr>
          <a:xfrm>
            <a:off x="7010399" y="4682836"/>
            <a:ext cx="48213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4 for software selection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7 for Server with GUI</a:t>
            </a:r>
          </a:p>
        </p:txBody>
      </p:sp>
    </p:spTree>
    <p:extLst>
      <p:ext uri="{BB962C8B-B14F-4D97-AF65-F5344CB8AC3E}">
        <p14:creationId xmlns:p14="http://schemas.microsoft.com/office/powerpoint/2010/main" val="180243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97C6DA-7F8E-6E2C-8D91-BBA905874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74" y="1117024"/>
            <a:ext cx="5488998" cy="3474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D30C35-7C76-8762-B833-C180CE308912}"/>
              </a:ext>
            </a:extLst>
          </p:cNvPr>
          <p:cNvSpPr txBox="1"/>
          <p:nvPr/>
        </p:nvSpPr>
        <p:spPr>
          <a:xfrm>
            <a:off x="1163781" y="4890655"/>
            <a:ext cx="40593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5 for installation destination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And type 1 for choose destination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8C0093-014A-6A5E-5DE0-828E4C45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657" y="1110529"/>
            <a:ext cx="5657850" cy="3459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68F61F-BB0F-0B62-D117-CC184BF77208}"/>
              </a:ext>
            </a:extLst>
          </p:cNvPr>
          <p:cNvSpPr txBox="1"/>
          <p:nvPr/>
        </p:nvSpPr>
        <p:spPr>
          <a:xfrm>
            <a:off x="7245927" y="4849089"/>
            <a:ext cx="3685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Then type 2 for Use all space</a:t>
            </a:r>
          </a:p>
        </p:txBody>
      </p:sp>
    </p:spTree>
    <p:extLst>
      <p:ext uri="{BB962C8B-B14F-4D97-AF65-F5344CB8AC3E}">
        <p14:creationId xmlns:p14="http://schemas.microsoft.com/office/powerpoint/2010/main" val="4226208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8D4EC1-4E81-95AB-2F23-61072AB6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4" y="757238"/>
            <a:ext cx="5350453" cy="41520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60872D-D055-8E36-C496-CFBC8262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891" y="750427"/>
            <a:ext cx="6096000" cy="437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5FCFD8-7E18-B99E-2590-8EF1ABAEEC22}"/>
              </a:ext>
            </a:extLst>
          </p:cNvPr>
          <p:cNvSpPr txBox="1"/>
          <p:nvPr/>
        </p:nvSpPr>
        <p:spPr>
          <a:xfrm>
            <a:off x="6927272" y="5403272"/>
            <a:ext cx="4073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8 and Set root password</a:t>
            </a:r>
          </a:p>
        </p:txBody>
      </p:sp>
    </p:spTree>
    <p:extLst>
      <p:ext uri="{BB962C8B-B14F-4D97-AF65-F5344CB8AC3E}">
        <p14:creationId xmlns:p14="http://schemas.microsoft.com/office/powerpoint/2010/main" val="1642262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58A283-5C81-6D09-460D-D222C506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3" y="637309"/>
            <a:ext cx="5733173" cy="4779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627A7-DB01-880A-6A7B-C7034613BD95}"/>
              </a:ext>
            </a:extLst>
          </p:cNvPr>
          <p:cNvSpPr txBox="1"/>
          <p:nvPr/>
        </p:nvSpPr>
        <p:spPr>
          <a:xfrm>
            <a:off x="3920836" y="5694217"/>
            <a:ext cx="3990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User creation and set password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FD9CF8-0F8E-DDBB-B756-89E63ADBD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39619"/>
            <a:ext cx="5929745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89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86371E-C0A0-4DE7-149A-6073E8D3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833884"/>
            <a:ext cx="6262254" cy="390175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471C83-C188-0E47-86B2-619ED6F5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591" y="831273"/>
            <a:ext cx="4121727" cy="5306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3D369-64B9-67E9-0351-F58F2393F087}"/>
              </a:ext>
            </a:extLst>
          </p:cNvPr>
          <p:cNvSpPr txBox="1"/>
          <p:nvPr/>
        </p:nvSpPr>
        <p:spPr>
          <a:xfrm>
            <a:off x="1717963" y="5043054"/>
            <a:ext cx="4322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"b" for begin the installation</a:t>
            </a:r>
          </a:p>
        </p:txBody>
      </p:sp>
    </p:spTree>
    <p:extLst>
      <p:ext uri="{BB962C8B-B14F-4D97-AF65-F5344CB8AC3E}">
        <p14:creationId xmlns:p14="http://schemas.microsoft.com/office/powerpoint/2010/main" val="22052691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omputer screen with white text and numbers&#10;&#10;Description automatically generated">
            <a:extLst>
              <a:ext uri="{FF2B5EF4-FFF2-40B4-BE49-F238E27FC236}">
                <a16:creationId xmlns:a16="http://schemas.microsoft.com/office/drawing/2014/main" id="{1D6CEDAA-4F2B-C41F-C039-84861935B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14" y="1518804"/>
            <a:ext cx="4965988" cy="3958936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42FAE4-04C9-579D-9B65-38633CB7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1516640"/>
            <a:ext cx="5715000" cy="39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8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0B3988-71DF-1860-B443-5107E053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8" y="1339562"/>
            <a:ext cx="5922818" cy="2516332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3655DEAD-B2B8-D549-8252-1209F9C70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81" y="1342159"/>
            <a:ext cx="4375437" cy="2511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B5C8C-4CD6-9BBA-0DCA-E8E76C09F362}"/>
              </a:ext>
            </a:extLst>
          </p:cNvPr>
          <p:cNvSpPr txBox="1"/>
          <p:nvPr/>
        </p:nvSpPr>
        <p:spPr>
          <a:xfrm>
            <a:off x="1634836" y="4087090"/>
            <a:ext cx="3560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Login with root and password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FF551-91D6-3860-5A67-3BAAEE5D8F12}"/>
              </a:ext>
            </a:extLst>
          </p:cNvPr>
          <p:cNvSpPr txBox="1"/>
          <p:nvPr/>
        </p:nvSpPr>
        <p:spPr>
          <a:xfrm>
            <a:off x="7439891" y="4087091"/>
            <a:ext cx="32419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"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init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5" for switch to GUI</a:t>
            </a:r>
          </a:p>
        </p:txBody>
      </p:sp>
    </p:spTree>
    <p:extLst>
      <p:ext uri="{BB962C8B-B14F-4D97-AF65-F5344CB8AC3E}">
        <p14:creationId xmlns:p14="http://schemas.microsoft.com/office/powerpoint/2010/main" val="649903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Blur a blurry image of a light&#10;&#10;Description automatically generated">
            <a:extLst>
              <a:ext uri="{FF2B5EF4-FFF2-40B4-BE49-F238E27FC236}">
                <a16:creationId xmlns:a16="http://schemas.microsoft.com/office/drawing/2014/main" id="{AA8F6B12-EAE4-D1E2-60A8-2F1D8598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37" y="543699"/>
            <a:ext cx="9822871" cy="4385148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21FFB50-4A1B-B3C3-131B-91208339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158531"/>
            <a:ext cx="6982691" cy="1182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20AFA-2A7D-CF0B-3D04-BE1E0CAEA394}"/>
              </a:ext>
            </a:extLst>
          </p:cNvPr>
          <p:cNvSpPr txBox="1"/>
          <p:nvPr/>
        </p:nvSpPr>
        <p:spPr>
          <a:xfrm>
            <a:off x="900546" y="5430981"/>
            <a:ext cx="38654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this command on terminal to make server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gui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by default</a:t>
            </a:r>
          </a:p>
        </p:txBody>
      </p:sp>
    </p:spTree>
    <p:extLst>
      <p:ext uri="{BB962C8B-B14F-4D97-AF65-F5344CB8AC3E}">
        <p14:creationId xmlns:p14="http://schemas.microsoft.com/office/powerpoint/2010/main" val="397892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057595C-76CA-730A-AF15-7F262080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63" y="322053"/>
            <a:ext cx="5744217" cy="563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66018-59BB-5C39-28A1-2E2189204774}"/>
              </a:ext>
            </a:extLst>
          </p:cNvPr>
          <p:cNvSpPr txBox="1"/>
          <p:nvPr/>
        </p:nvSpPr>
        <p:spPr>
          <a:xfrm>
            <a:off x="1104181" y="699890"/>
            <a:ext cx="3562709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4GB minimum memory.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Configure processors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Browse the iso file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network connection to LAN segment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creating new LAN segment named "Wipro-network"</a:t>
            </a:r>
          </a:p>
          <a:p>
            <a:endParaRPr lang="en-US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72E36-B340-B9D3-28D7-D6AA980DBC97}"/>
              </a:ext>
            </a:extLst>
          </p:cNvPr>
          <p:cNvSpPr txBox="1"/>
          <p:nvPr/>
        </p:nvSpPr>
        <p:spPr>
          <a:xfrm>
            <a:off x="1108494" y="4176048"/>
            <a:ext cx="399403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LAN segment is to create isolated network environment within a virtual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836690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6CBABA-677D-FD2A-512B-A79DD131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55" y="1085417"/>
            <a:ext cx="4297506" cy="24288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DE7C52-9B4F-E0A8-D000-E2793C435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82" y="3760210"/>
            <a:ext cx="4313092" cy="2579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2B7716-AC05-CA83-3F44-2D3DA5E0DD47}"/>
              </a:ext>
            </a:extLst>
          </p:cNvPr>
          <p:cNvSpPr txBox="1"/>
          <p:nvPr/>
        </p:nvSpPr>
        <p:spPr>
          <a:xfrm>
            <a:off x="5777345" y="1925781"/>
            <a:ext cx="5694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Nmtui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– Network Manager Text User Interface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D87BB-11B2-F13C-04D7-CC37B0381F76}"/>
              </a:ext>
            </a:extLst>
          </p:cNvPr>
          <p:cNvSpPr txBox="1"/>
          <p:nvPr/>
        </p:nvSpPr>
        <p:spPr>
          <a:xfrm>
            <a:off x="5777345" y="4682836"/>
            <a:ext cx="43087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Select "set system hostname 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9AD23-E582-7B65-DA9C-15C0E774604E}"/>
              </a:ext>
            </a:extLst>
          </p:cNvPr>
          <p:cNvSpPr txBox="1"/>
          <p:nvPr/>
        </p:nvSpPr>
        <p:spPr>
          <a:xfrm>
            <a:off x="900545" y="304800"/>
            <a:ext cx="73290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Configuring 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ip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address , </a:t>
            </a:r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hostname  using </a:t>
            </a:r>
            <a:r>
              <a:rPr lang="en-US" sz="2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nmtui</a:t>
            </a:r>
            <a:endParaRPr lang="en-US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21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B02596-963B-753F-4898-BE62D1F9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4" y="1011216"/>
            <a:ext cx="5888182" cy="3851893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E096BAB-BB58-C14E-F695-2E470B4F6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18" y="1014412"/>
            <a:ext cx="4132984" cy="3845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54793-44F8-25E9-E3C0-A87C63FC75B1}"/>
              </a:ext>
            </a:extLst>
          </p:cNvPr>
          <p:cNvSpPr txBox="1"/>
          <p:nvPr/>
        </p:nvSpPr>
        <p:spPr>
          <a:xfrm>
            <a:off x="1565564" y="5043054"/>
            <a:ext cx="3671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Enter the hostname and click 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0737F-43FD-16B6-5B41-83BE15007E25}"/>
              </a:ext>
            </a:extLst>
          </p:cNvPr>
          <p:cNvSpPr txBox="1"/>
          <p:nvPr/>
        </p:nvSpPr>
        <p:spPr>
          <a:xfrm>
            <a:off x="7398327" y="5098472"/>
            <a:ext cx="35467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Click "edit a connection" for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ip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41869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2B00AEE-721A-DADD-1750-5D51AA80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02" y="581891"/>
            <a:ext cx="5062451" cy="4114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5113F1-1C9B-EC40-BB8F-CCF16EB5A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724" y="581891"/>
            <a:ext cx="4985751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985AE-63C6-E47D-E0E2-A69D74D52AC7}"/>
              </a:ext>
            </a:extLst>
          </p:cNvPr>
          <p:cNvSpPr txBox="1"/>
          <p:nvPr/>
        </p:nvSpPr>
        <p:spPr>
          <a:xfrm>
            <a:off x="3366654" y="5223163"/>
            <a:ext cx="6262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Make ipv4 to manual and enter the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address and click ok</a:t>
            </a:r>
          </a:p>
        </p:txBody>
      </p:sp>
    </p:spTree>
    <p:extLst>
      <p:ext uri="{BB962C8B-B14F-4D97-AF65-F5344CB8AC3E}">
        <p14:creationId xmlns:p14="http://schemas.microsoft.com/office/powerpoint/2010/main" val="3096648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7C8446B-AE83-2552-3CF7-0C2B88F3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43" y="711345"/>
            <a:ext cx="8129152" cy="4451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852441-5D70-EFF3-F6C7-AD9557C9A8A1}"/>
              </a:ext>
            </a:extLst>
          </p:cNvPr>
          <p:cNvSpPr txBox="1"/>
          <p:nvPr/>
        </p:nvSpPr>
        <p:spPr>
          <a:xfrm>
            <a:off x="2618509" y="5527964"/>
            <a:ext cx="6151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, The 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address and hostname is changed</a:t>
            </a:r>
          </a:p>
        </p:txBody>
      </p:sp>
    </p:spTree>
    <p:extLst>
      <p:ext uri="{BB962C8B-B14F-4D97-AF65-F5344CB8AC3E}">
        <p14:creationId xmlns:p14="http://schemas.microsoft.com/office/powerpoint/2010/main" val="18761552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B8CCF4-035F-C449-82B9-754CCDE8C843}"/>
              </a:ext>
            </a:extLst>
          </p:cNvPr>
          <p:cNvSpPr txBox="1"/>
          <p:nvPr/>
        </p:nvSpPr>
        <p:spPr>
          <a:xfrm>
            <a:off x="1717963" y="845127"/>
            <a:ext cx="58327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Next Step : attack three 5GB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hdd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BF16C78-B37D-43C9-0482-8D64B046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595005"/>
            <a:ext cx="4043795" cy="42775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241E0A-50B0-6F08-81B9-53CC6A5A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266" y="1685925"/>
            <a:ext cx="373466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49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EDE8CA7-D632-20C0-D68C-64453D39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87" y="780616"/>
            <a:ext cx="8087590" cy="47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2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DE1E3-7140-E1C0-3BC7-47DD6FE8FE0F}"/>
              </a:ext>
            </a:extLst>
          </p:cNvPr>
          <p:cNvSpPr txBox="1"/>
          <p:nvPr/>
        </p:nvSpPr>
        <p:spPr>
          <a:xfrm>
            <a:off x="983672" y="36021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Creating partitions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B617E3-1E4F-06D2-E817-0900AB43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24" y="942109"/>
            <a:ext cx="4990224" cy="498763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16A0D9-0173-7563-5E16-18632CED1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12" y="942109"/>
            <a:ext cx="4989266" cy="498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F91AB-20DD-A5DC-6E26-4585DFBB8006}"/>
              </a:ext>
            </a:extLst>
          </p:cNvPr>
          <p:cNvSpPr txBox="1"/>
          <p:nvPr/>
        </p:nvSpPr>
        <p:spPr>
          <a:xfrm>
            <a:off x="2119745" y="605443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/dev/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sdb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C171C-37DA-948B-9D90-F4DDB0E03AB1}"/>
              </a:ext>
            </a:extLst>
          </p:cNvPr>
          <p:cNvSpPr txBox="1"/>
          <p:nvPr/>
        </p:nvSpPr>
        <p:spPr>
          <a:xfrm>
            <a:off x="8229600" y="605443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/dev/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sdc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528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E6E498-DE7A-1324-81E3-46FA5EB8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6" y="609600"/>
            <a:ext cx="5097050" cy="50153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AA700-A3C4-1882-2B8D-F0C1462D96A8}"/>
              </a:ext>
            </a:extLst>
          </p:cNvPr>
          <p:cNvSpPr txBox="1"/>
          <p:nvPr/>
        </p:nvSpPr>
        <p:spPr>
          <a:xfrm>
            <a:off x="2521527" y="572192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/dev/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sdd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D5B9B5-098F-85A9-CE45-90D5505F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66" y="785812"/>
            <a:ext cx="5089813" cy="4662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2EF239-C5D0-083A-10A1-091619AD7290}"/>
              </a:ext>
            </a:extLst>
          </p:cNvPr>
          <p:cNvSpPr txBox="1"/>
          <p:nvPr/>
        </p:nvSpPr>
        <p:spPr>
          <a:xfrm>
            <a:off x="8132618" y="572192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Partitions created</a:t>
            </a:r>
          </a:p>
        </p:txBody>
      </p:sp>
    </p:spTree>
    <p:extLst>
      <p:ext uri="{BB962C8B-B14F-4D97-AF65-F5344CB8AC3E}">
        <p14:creationId xmlns:p14="http://schemas.microsoft.com/office/powerpoint/2010/main" val="2732928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6044367-79B4-BFF2-AFED-0D8C97AA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51" y="690562"/>
            <a:ext cx="4391025" cy="251200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8CC389-A778-16DC-1CEF-C6BD25C2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2" y="4130386"/>
            <a:ext cx="4562475" cy="186690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3A5619-93DA-37DC-D3BF-164405BCC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962" y="690995"/>
            <a:ext cx="6067425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2865F-72BF-3142-8458-9BE82108A361}"/>
              </a:ext>
            </a:extLst>
          </p:cNvPr>
          <p:cNvSpPr txBox="1"/>
          <p:nvPr/>
        </p:nvSpPr>
        <p:spPr>
          <a:xfrm>
            <a:off x="762000" y="1939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physical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C368B-B329-BB0E-9C82-4DA14EA02958}"/>
              </a:ext>
            </a:extLst>
          </p:cNvPr>
          <p:cNvSpPr txBox="1"/>
          <p:nvPr/>
        </p:nvSpPr>
        <p:spPr>
          <a:xfrm>
            <a:off x="748144" y="376843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volume group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A4C338-F442-C240-D7A5-08898C157A50}"/>
              </a:ext>
            </a:extLst>
          </p:cNvPr>
          <p:cNvSpPr txBox="1"/>
          <p:nvPr/>
        </p:nvSpPr>
        <p:spPr>
          <a:xfrm>
            <a:off x="5860472" y="1939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logical 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89A23-12BE-6594-4F79-255ACE4EEC2D}"/>
              </a:ext>
            </a:extLst>
          </p:cNvPr>
          <p:cNvSpPr txBox="1"/>
          <p:nvPr/>
        </p:nvSpPr>
        <p:spPr>
          <a:xfrm>
            <a:off x="6636327" y="4876800"/>
            <a:ext cx="4724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Here created 7GB for lv1 and 8GB for lv2</a:t>
            </a:r>
          </a:p>
        </p:txBody>
      </p:sp>
    </p:spTree>
    <p:extLst>
      <p:ext uri="{BB962C8B-B14F-4D97-AF65-F5344CB8AC3E}">
        <p14:creationId xmlns:p14="http://schemas.microsoft.com/office/powerpoint/2010/main" val="4881212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69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4E4576-FCAD-AC2C-0A69-4693887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9" y="942108"/>
            <a:ext cx="6562862" cy="5250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7A4CE4-7D5D-EFF8-4CD9-A24A20F9D1D6}"/>
              </a:ext>
            </a:extLst>
          </p:cNvPr>
          <p:cNvSpPr txBox="1"/>
          <p:nvPr/>
        </p:nvSpPr>
        <p:spPr>
          <a:xfrm>
            <a:off x="1011381" y="401781"/>
            <a:ext cx="47936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partition for new logical volumes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0AB93-A43C-C6F4-1520-CFC955DBFFA8}"/>
              </a:ext>
            </a:extLst>
          </p:cNvPr>
          <p:cNvSpPr txBox="1"/>
          <p:nvPr/>
        </p:nvSpPr>
        <p:spPr>
          <a:xfrm>
            <a:off x="8382000" y="31034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Xfs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for lv1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Ext4 for  lv2</a:t>
            </a:r>
          </a:p>
        </p:txBody>
      </p:sp>
    </p:spTree>
    <p:extLst>
      <p:ext uri="{BB962C8B-B14F-4D97-AF65-F5344CB8AC3E}">
        <p14:creationId xmlns:p14="http://schemas.microsoft.com/office/powerpoint/2010/main" val="408724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C77C40-9D76-140A-1A7C-3FF96E4F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9" y="1125567"/>
            <a:ext cx="5346939" cy="45924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271F52-CAE9-8C1B-F2C1-A1D61E2C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05" y="1135093"/>
            <a:ext cx="5179083" cy="46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34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0C9327-487E-2A48-C215-4B135CC5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0" y="620424"/>
            <a:ext cx="7381874" cy="53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2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8B9838A-5BD0-5E35-5C7A-A6E28EE3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82" y="1897640"/>
            <a:ext cx="4174547" cy="2120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7B2F65-31B1-C81D-0449-DD86E468D93E}"/>
              </a:ext>
            </a:extLst>
          </p:cNvPr>
          <p:cNvSpPr txBox="1"/>
          <p:nvPr/>
        </p:nvSpPr>
        <p:spPr>
          <a:xfrm>
            <a:off x="637308" y="789708"/>
            <a:ext cx="5957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mount point for lv1 (/lvm1) and lv2 (/lvm2)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850DA-0A19-7228-7E9D-0A098CBDDFF5}"/>
              </a:ext>
            </a:extLst>
          </p:cNvPr>
          <p:cNvSpPr txBox="1"/>
          <p:nvPr/>
        </p:nvSpPr>
        <p:spPr>
          <a:xfrm>
            <a:off x="955963" y="4419600"/>
            <a:ext cx="37545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Edit the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fstab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file using vi editor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08E9CDC-42A1-BCAF-5990-243E25DBB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873" y="1903098"/>
            <a:ext cx="6096000" cy="3439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98C40C-E668-421C-742F-1605E1333E96}"/>
              </a:ext>
            </a:extLst>
          </p:cNvPr>
          <p:cNvSpPr txBox="1"/>
          <p:nvPr/>
        </p:nvSpPr>
        <p:spPr>
          <a:xfrm>
            <a:off x="5666509" y="5541818"/>
            <a:ext cx="5888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Add both lv1 and lv2 into it , then save and exit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773A7-0C5A-8FC2-11B4-636FE56F4C76}"/>
              </a:ext>
            </a:extLst>
          </p:cNvPr>
          <p:cNvSpPr txBox="1"/>
          <p:nvPr/>
        </p:nvSpPr>
        <p:spPr>
          <a:xfrm>
            <a:off x="858981" y="5347853"/>
            <a:ext cx="41702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etc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</a:rPr>
              <a:t>fstab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file specifies the device , mount point , file system type and other parameters</a:t>
            </a:r>
          </a:p>
        </p:txBody>
      </p:sp>
    </p:spTree>
    <p:extLst>
      <p:ext uri="{BB962C8B-B14F-4D97-AF65-F5344CB8AC3E}">
        <p14:creationId xmlns:p14="http://schemas.microsoft.com/office/powerpoint/2010/main" val="784024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B992AC-05D8-4E04-FFBB-EB6F14DF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34" y="2137498"/>
            <a:ext cx="5642262" cy="3095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8AB83-CB79-46A1-69B0-B0241602A049}"/>
              </a:ext>
            </a:extLst>
          </p:cNvPr>
          <p:cNvSpPr txBox="1"/>
          <p:nvPr/>
        </p:nvSpPr>
        <p:spPr>
          <a:xfrm>
            <a:off x="3144981" y="1524000"/>
            <a:ext cx="5472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To mount all file system listed on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fstab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file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0014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761372-1714-C839-1382-4B643743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72" y="568037"/>
            <a:ext cx="5296892" cy="4585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C156-16FC-2B54-ECF2-ABCD7427C956}"/>
              </a:ext>
            </a:extLst>
          </p:cNvPr>
          <p:cNvSpPr txBox="1"/>
          <p:nvPr/>
        </p:nvSpPr>
        <p:spPr>
          <a:xfrm>
            <a:off x="3607671" y="5510448"/>
            <a:ext cx="4166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lv1(/lvm1) and lv2 (/lvm2) is created</a:t>
            </a:r>
          </a:p>
        </p:txBody>
      </p:sp>
    </p:spTree>
    <p:extLst>
      <p:ext uri="{BB962C8B-B14F-4D97-AF65-F5344CB8AC3E}">
        <p14:creationId xmlns:p14="http://schemas.microsoft.com/office/powerpoint/2010/main" val="5535180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51EDB-92B2-7A0B-FFA2-1D5CACD11AC1}"/>
              </a:ext>
            </a:extLst>
          </p:cNvPr>
          <p:cNvSpPr txBox="1"/>
          <p:nvPr/>
        </p:nvSpPr>
        <p:spPr>
          <a:xfrm>
            <a:off x="1006415" y="517585"/>
            <a:ext cx="80053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Step 3 : Install the rpm packages using yum . 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vsftpd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php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-system-config-kickstart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-finger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To do , we need to create a mount point for centos disk . Inside centos disk there is a directory called “Packages” . Packages contains .rpm packages. We need to from there using yum .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EEF0FA-EAA8-73DF-0BEC-7253C8DB2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30" y="3315958"/>
            <a:ext cx="4368740" cy="117498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0041914-4316-0567-6B8A-DBB84A728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063" y="3316138"/>
            <a:ext cx="4833308" cy="13040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9B218-0777-CD66-05B1-9F67BA844422}"/>
              </a:ext>
            </a:extLst>
          </p:cNvPr>
          <p:cNvSpPr txBox="1"/>
          <p:nvPr/>
        </p:nvSpPr>
        <p:spPr>
          <a:xfrm>
            <a:off x="1250830" y="4888302"/>
            <a:ext cx="43534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Creating mount point for centos disk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E6B16-B3F6-EBB2-FC06-6819A098349F}"/>
              </a:ext>
            </a:extLst>
          </p:cNvPr>
          <p:cNvSpPr txBox="1"/>
          <p:nvPr/>
        </p:nvSpPr>
        <p:spPr>
          <a:xfrm>
            <a:off x="6757358" y="4758906"/>
            <a:ext cx="4353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Then mount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cdrom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to that particular directory that we created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58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23B747-8633-5528-4C26-7F2DCC64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35" y="1715129"/>
            <a:ext cx="4645863" cy="1285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BDBD-272B-6F07-789F-04D2FBB0E3B4}"/>
              </a:ext>
            </a:extLst>
          </p:cNvPr>
          <p:cNvSpPr txBox="1"/>
          <p:nvPr/>
        </p:nvSpPr>
        <p:spPr>
          <a:xfrm>
            <a:off x="747623" y="3436188"/>
            <a:ext cx="46410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We need to edit yum repo using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yum.repos.d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directory. </a:t>
            </a: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etc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/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yum.repos.d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is used for find configuration files for software in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linux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systems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thst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use yum. 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2D3E2FA2-B985-7B0A-F582-EBE21B584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663" y="2362200"/>
            <a:ext cx="600075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F996C-C536-4B6B-0CE1-6F799DB4AC6D}"/>
              </a:ext>
            </a:extLst>
          </p:cNvPr>
          <p:cNvSpPr txBox="1"/>
          <p:nvPr/>
        </p:nvSpPr>
        <p:spPr>
          <a:xfrm>
            <a:off x="5909094" y="3436189"/>
            <a:ext cx="5704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Here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Base.repo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is default repository. Edit Centos-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Base.repo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using vi editor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71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819606-130F-64E0-4E0C-BAACB5E5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46" y="1042483"/>
            <a:ext cx="9187131" cy="3594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BD687-B64F-ABCD-7B29-665D9B456E3D}"/>
              </a:ext>
            </a:extLst>
          </p:cNvPr>
          <p:cNvSpPr txBox="1"/>
          <p:nvPr/>
        </p:nvSpPr>
        <p:spPr>
          <a:xfrm>
            <a:off x="2127849" y="5032075"/>
            <a:ext cx="79334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Here mention the base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url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, that was our mount point of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cdrom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that contains rpm packages. 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443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747D345-2293-2BE1-49D5-8F1FF66D4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20" y="794297"/>
            <a:ext cx="9977885" cy="4147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BA88-98AF-C3C3-9A42-0006CD4C578B}"/>
              </a:ext>
            </a:extLst>
          </p:cNvPr>
          <p:cNvSpPr txBox="1"/>
          <p:nvPr/>
        </p:nvSpPr>
        <p:spPr>
          <a:xfrm>
            <a:off x="2415396" y="5190226"/>
            <a:ext cx="7559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#Yum clean all. Is used for clearing local cache , and force yum to download latest package information from repo next time.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744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32D3C2-B07E-42C9-71AE-AD897497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08" y="848836"/>
            <a:ext cx="9417169" cy="4570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40420-F9DF-0D42-2C9F-CAE25C18FD34}"/>
              </a:ext>
            </a:extLst>
          </p:cNvPr>
          <p:cNvSpPr txBox="1"/>
          <p:nvPr/>
        </p:nvSpPr>
        <p:spPr>
          <a:xfrm>
            <a:off x="1653396" y="5679056"/>
            <a:ext cx="8882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Open the path of where rpm packages are located and then , Install using yum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47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79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F1C4EF-1C11-B908-FDA7-1FFE5C96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680" y="505410"/>
            <a:ext cx="9747848" cy="54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8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EC94E3-8C61-CC81-DF84-18BA0E93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9" y="824182"/>
            <a:ext cx="5441650" cy="48789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3053E10-A24F-C17F-4C0C-AA329127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32" y="819420"/>
            <a:ext cx="5149430" cy="48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300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E1C9D2-8426-B982-6DD1-9607468F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53" y="870630"/>
            <a:ext cx="9733471" cy="50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90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72E9B796-7E46-C868-B5D3-AC47CE92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76" y="1528320"/>
            <a:ext cx="8985848" cy="2737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EC303-5AA5-2372-728A-CAAB6FA7FD6D}"/>
              </a:ext>
            </a:extLst>
          </p:cNvPr>
          <p:cNvSpPr txBox="1"/>
          <p:nvPr/>
        </p:nvSpPr>
        <p:spPr>
          <a:xfrm>
            <a:off x="3781245" y="4471358"/>
            <a:ext cx="4626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Installed those 4 packages</a:t>
            </a:r>
          </a:p>
        </p:txBody>
      </p:sp>
    </p:spTree>
    <p:extLst>
      <p:ext uri="{BB962C8B-B14F-4D97-AF65-F5344CB8AC3E}">
        <p14:creationId xmlns:p14="http://schemas.microsoft.com/office/powerpoint/2010/main" val="25247408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2C689F-8D88-2343-A1FD-40BAE4E6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67" y="1933126"/>
            <a:ext cx="4966478" cy="2675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8E68FC-8ED8-722B-8D2F-FCEBC71AF6C7}"/>
              </a:ext>
            </a:extLst>
          </p:cNvPr>
          <p:cNvSpPr txBox="1"/>
          <p:nvPr/>
        </p:nvSpPr>
        <p:spPr>
          <a:xfrm>
            <a:off x="905773" y="776377"/>
            <a:ext cx="6351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Step 4 : Start Yes process and kill process using top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CDA53-6513-855C-3AF5-F9D1B775F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136" y="782128"/>
            <a:ext cx="3506446" cy="529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34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38AF6A-41EC-774B-AECC-94060C75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329" y="782129"/>
            <a:ext cx="8687945" cy="5408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83C23-AA3D-4A8B-915F-A58DB3809D6C}"/>
              </a:ext>
            </a:extLst>
          </p:cNvPr>
          <p:cNvSpPr txBox="1"/>
          <p:nvPr/>
        </p:nvSpPr>
        <p:spPr>
          <a:xfrm>
            <a:off x="1308339" y="2300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#top</a:t>
            </a:r>
          </a:p>
        </p:txBody>
      </p:sp>
    </p:spTree>
    <p:extLst>
      <p:ext uri="{BB962C8B-B14F-4D97-AF65-F5344CB8AC3E}">
        <p14:creationId xmlns:p14="http://schemas.microsoft.com/office/powerpoint/2010/main" val="2053807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9B9F4B-A94D-7ADD-CCCB-97842705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0" y="1129828"/>
            <a:ext cx="5492151" cy="329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B200B7-D647-3401-9F39-E686405AA207}"/>
              </a:ext>
            </a:extLst>
          </p:cNvPr>
          <p:cNvSpPr txBox="1"/>
          <p:nvPr/>
        </p:nvSpPr>
        <p:spPr>
          <a:xfrm>
            <a:off x="1049546" y="4615132"/>
            <a:ext cx="45403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Press k and enter process id of "yes" then </a:t>
            </a:r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press enter 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B20F86-C500-D1EF-B304-BAB816CC6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19" y="1160840"/>
            <a:ext cx="5607170" cy="3256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FB1BE-DE27-0B43-9E68-D6DC7B3E1567}"/>
              </a:ext>
            </a:extLst>
          </p:cNvPr>
          <p:cNvSpPr txBox="1"/>
          <p:nvPr/>
        </p:nvSpPr>
        <p:spPr>
          <a:xfrm>
            <a:off x="7073660" y="4615131"/>
            <a:ext cx="42959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Type 9 and enter for killing the process</a:t>
            </a:r>
          </a:p>
        </p:txBody>
      </p:sp>
    </p:spTree>
    <p:extLst>
      <p:ext uri="{BB962C8B-B14F-4D97-AF65-F5344CB8AC3E}">
        <p14:creationId xmlns:p14="http://schemas.microsoft.com/office/powerpoint/2010/main" val="988998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B56DF3-01DA-A408-F04C-665027198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11" y="1343025"/>
            <a:ext cx="4690073" cy="2302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62048-7C57-68CF-9BBF-3E3040984E1A}"/>
              </a:ext>
            </a:extLst>
          </p:cNvPr>
          <p:cNvSpPr txBox="1"/>
          <p:nvPr/>
        </p:nvSpPr>
        <p:spPr>
          <a:xfrm>
            <a:off x="4428226" y="40687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Process killed</a:t>
            </a:r>
          </a:p>
        </p:txBody>
      </p:sp>
    </p:spTree>
    <p:extLst>
      <p:ext uri="{BB962C8B-B14F-4D97-AF65-F5344CB8AC3E}">
        <p14:creationId xmlns:p14="http://schemas.microsoft.com/office/powerpoint/2010/main" val="4024110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A6C284-4783-E750-D66E-DE74359D13C0}"/>
              </a:ext>
            </a:extLst>
          </p:cNvPr>
          <p:cNvSpPr txBox="1"/>
          <p:nvPr/>
        </p:nvSpPr>
        <p:spPr>
          <a:xfrm>
            <a:off x="3048000" y="3134264"/>
            <a:ext cx="653882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PROJECT TASK 2 COMPLETED</a:t>
            </a:r>
          </a:p>
        </p:txBody>
      </p:sp>
    </p:spTree>
    <p:extLst>
      <p:ext uri="{BB962C8B-B14F-4D97-AF65-F5344CB8AC3E}">
        <p14:creationId xmlns:p14="http://schemas.microsoft.com/office/powerpoint/2010/main" val="5974504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C5C8D-36ED-695F-1A2E-8FCCA1B9A230}"/>
              </a:ext>
            </a:extLst>
          </p:cNvPr>
          <p:cNvSpPr txBox="1"/>
          <p:nvPr/>
        </p:nvSpPr>
        <p:spPr>
          <a:xfrm>
            <a:off x="4543245" y="66135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PROJECT TASK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A9FCB-8CEA-ECB1-D250-98A2977B0844}"/>
              </a:ext>
            </a:extLst>
          </p:cNvPr>
          <p:cNvSpPr txBox="1"/>
          <p:nvPr/>
        </p:nvSpPr>
        <p:spPr>
          <a:xfrm>
            <a:off x="1250830" y="2084716"/>
            <a:ext cx="99175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 MySQL workbench and create an employee database. Create a table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empdetails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emp_id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Name, Age, Salary, Position). Create another table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emplocation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emp_id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location). Create primary key &amp; foreign key in the tables accordingly and perform CRUD operation on the table. Use joins to display “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emp_id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Name, Age, Salary, location” using primary key &amp; foreign key concept.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Setup: -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-Use existing MySQL workbench Setup.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Create a database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Create 2 tables in it &amp; verify.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Insert data (according to your wish) &amp; verify. 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- Display (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emp_id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Name, Age, Salary, location) as a single output.</a:t>
            </a:r>
            <a:endParaRPr lang="en-US" b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0916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DCFED6-1CDE-0A9F-F016-1AAEA7E5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397" y="866115"/>
            <a:ext cx="8870829" cy="4493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491F0-061B-AC38-FA8F-D6ADAA9C7758}"/>
              </a:ext>
            </a:extLst>
          </p:cNvPr>
          <p:cNvSpPr txBox="1"/>
          <p:nvPr/>
        </p:nvSpPr>
        <p:spPr>
          <a:xfrm>
            <a:off x="4255697" y="5707811"/>
            <a:ext cx="40227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Open MySQL Workbench</a:t>
            </a:r>
          </a:p>
        </p:txBody>
      </p:sp>
    </p:spTree>
    <p:extLst>
      <p:ext uri="{BB962C8B-B14F-4D97-AF65-F5344CB8AC3E}">
        <p14:creationId xmlns:p14="http://schemas.microsoft.com/office/powerpoint/2010/main" val="41989239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89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5B4491-7F91-E5B6-B0E9-FC4FAA08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200" y="1112719"/>
            <a:ext cx="7428960" cy="39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D9F1B3-7CFF-8AA8-0C9B-69C248D3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08" y="886454"/>
            <a:ext cx="5010150" cy="47687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7A9E3FA-68D6-E948-D687-2E856AFC8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060" y="891396"/>
            <a:ext cx="5076825" cy="47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429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EC83C-F010-D64A-BAD2-65229EE9B661}"/>
              </a:ext>
            </a:extLst>
          </p:cNvPr>
          <p:cNvSpPr txBox="1"/>
          <p:nvPr/>
        </p:nvSpPr>
        <p:spPr>
          <a:xfrm>
            <a:off x="1035169" y="790755"/>
            <a:ext cx="3648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a database "employee"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DDF974-07BE-7FA3-1A2C-19729F5D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0" y="1433718"/>
            <a:ext cx="9992264" cy="49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649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CA664EC-F81B-E6CF-DDDB-3F11E20F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16" y="860413"/>
            <a:ext cx="10351696" cy="507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789881-091E-6657-DC08-055C7917017F}"/>
              </a:ext>
            </a:extLst>
          </p:cNvPr>
          <p:cNvSpPr txBox="1"/>
          <p:nvPr/>
        </p:nvSpPr>
        <p:spPr>
          <a:xfrm>
            <a:off x="862641" y="330678"/>
            <a:ext cx="64238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 the database and create a table named “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empdetails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” 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67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EA4392-4974-2562-F298-12A16CDEA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51" y="1180779"/>
            <a:ext cx="10567358" cy="4970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302FA-89EC-D7F9-0BEB-698B95AECDD1}"/>
              </a:ext>
            </a:extLst>
          </p:cNvPr>
          <p:cNvSpPr txBox="1"/>
          <p:nvPr/>
        </p:nvSpPr>
        <p:spPr>
          <a:xfrm>
            <a:off x="920151" y="575093"/>
            <a:ext cx="5316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create another table named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emplocation</a:t>
            </a:r>
            <a:endParaRPr lang="en-US" err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37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0487530-53FB-5431-94F5-E5525CBE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98" y="1170317"/>
            <a:ext cx="9993668" cy="51068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30731B-C4DA-72FF-C439-F81782C723F0}"/>
              </a:ext>
            </a:extLst>
          </p:cNvPr>
          <p:cNvSpPr txBox="1"/>
          <p:nvPr/>
        </p:nvSpPr>
        <p:spPr>
          <a:xfrm>
            <a:off x="1135811" y="603849"/>
            <a:ext cx="56042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nsert data into table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empdetails</a:t>
            </a:r>
            <a:endParaRPr lang="en-US" b="1" err="1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971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C3A48A-7611-2431-717A-C7A2568E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91" y="1709290"/>
            <a:ext cx="8770188" cy="3856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55AFC5-1A0F-E9E0-6CBE-7E962CCF0113}"/>
              </a:ext>
            </a:extLst>
          </p:cNvPr>
          <p:cNvSpPr txBox="1"/>
          <p:nvPr/>
        </p:nvSpPr>
        <p:spPr>
          <a:xfrm>
            <a:off x="1466490" y="891396"/>
            <a:ext cx="49429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insert data into table </a:t>
            </a:r>
            <a:r>
              <a:rPr lang="en-US" b="1" err="1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emplocation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059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65FF8B3-6A58-3FA2-1C92-09A1BA88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9" y="1711625"/>
            <a:ext cx="8809186" cy="4225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D65EF-7531-E2D4-4AD1-1490078BF662}"/>
              </a:ext>
            </a:extLst>
          </p:cNvPr>
          <p:cNvSpPr txBox="1"/>
          <p:nvPr/>
        </p:nvSpPr>
        <p:spPr>
          <a:xfrm>
            <a:off x="1854679" y="7620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254902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E1E307-83B7-9515-B032-DA4135677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33" y="1307352"/>
            <a:ext cx="9236373" cy="42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820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5A89146-51FC-FB85-09CD-3DDB8A48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42" y="1184695"/>
            <a:ext cx="9633241" cy="5063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B56BD6-7137-9D72-9BB4-5DADEE8D8ED6}"/>
              </a:ext>
            </a:extLst>
          </p:cNvPr>
          <p:cNvSpPr txBox="1"/>
          <p:nvPr/>
        </p:nvSpPr>
        <p:spPr>
          <a:xfrm>
            <a:off x="1049546" y="48882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 TABLE</a:t>
            </a:r>
          </a:p>
        </p:txBody>
      </p:sp>
    </p:spTree>
    <p:extLst>
      <p:ext uri="{BB962C8B-B14F-4D97-AF65-F5344CB8AC3E}">
        <p14:creationId xmlns:p14="http://schemas.microsoft.com/office/powerpoint/2010/main" val="28941076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C40CF7-25F1-9489-8733-C552EE21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079" y="691821"/>
            <a:ext cx="8621202" cy="30302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54A7B-216D-6614-7FC0-280171E97CC9}"/>
              </a:ext>
            </a:extLst>
          </p:cNvPr>
          <p:cNvSpPr txBox="1"/>
          <p:nvPr/>
        </p:nvSpPr>
        <p:spPr>
          <a:xfrm>
            <a:off x="5003320" y="382437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JOINED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D1DD5A-1D5E-EE52-8D32-A9A68FB3A4B6}"/>
              </a:ext>
            </a:extLst>
          </p:cNvPr>
          <p:cNvSpPr txBox="1"/>
          <p:nvPr/>
        </p:nvSpPr>
        <p:spPr>
          <a:xfrm>
            <a:off x="3306792" y="5520905"/>
            <a:ext cx="64381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PROJECT TASK 3 COMPLETED</a:t>
            </a:r>
          </a:p>
        </p:txBody>
      </p:sp>
    </p:spTree>
    <p:extLst>
      <p:ext uri="{BB962C8B-B14F-4D97-AF65-F5344CB8AC3E}">
        <p14:creationId xmlns:p14="http://schemas.microsoft.com/office/powerpoint/2010/main" val="28892694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7AE17-255B-EFAF-AB19-35D5726D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E32E4E7-27A9-CE4B-8AB0-AA5E86AA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" y="6397884"/>
            <a:ext cx="645766" cy="42293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222EB71-F821-F852-BAE8-F9C461EA6C98}"/>
              </a:ext>
            </a:extLst>
          </p:cNvPr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140" dirty="0">
                <a:solidFill>
                  <a:srgbClr val="000000"/>
                </a:solidFill>
                <a:latin typeface="HK Grotesk Light"/>
              </a:rPr>
              <a:t>2024 - RPS Consulting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4C8-542D-6BAC-F31C-291E314E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35010-364B-470B-BB6C-DCBBE63D2E54}" type="slidenum">
              <a:rPr lang="en-US" smtClean="0">
                <a:solidFill>
                  <a:schemeClr val="tx1"/>
                </a:solidFill>
              </a:rPr>
              <a:t>99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415AC-3DAB-EC92-3772-535257BDCFDB}"/>
              </a:ext>
            </a:extLst>
          </p:cNvPr>
          <p:cNvSpPr txBox="1"/>
          <p:nvPr/>
        </p:nvSpPr>
        <p:spPr>
          <a:xfrm>
            <a:off x="4241321" y="3076754"/>
            <a:ext cx="436784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306098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38</Words>
  <Application>Microsoft Office PowerPoint</Application>
  <PresentationFormat>Widescreen</PresentationFormat>
  <Paragraphs>9</Paragraphs>
  <Slides>99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Satish M</dc:creator>
  <cp:lastModifiedBy>Satish M</cp:lastModifiedBy>
  <cp:revision>1473</cp:revision>
  <dcterms:created xsi:type="dcterms:W3CDTF">2024-05-04T13:11:57Z</dcterms:created>
  <dcterms:modified xsi:type="dcterms:W3CDTF">2024-05-06T03:23:27Z</dcterms:modified>
</cp:coreProperties>
</file>